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68" r:id="rId2"/>
    <p:sldId id="324" r:id="rId3"/>
    <p:sldId id="317" r:id="rId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91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2" name="Shape 50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rakenimages-376KN_ISplE-unsplash.jpg" descr="krakenimages-376KN_ISplE-unsplash.jpg"/>
          <p:cNvPicPr>
            <a:picLocks noChangeAspect="1"/>
          </p:cNvPicPr>
          <p:nvPr/>
        </p:nvPicPr>
        <p:blipFill>
          <a:blip r:embed="rId2"/>
          <a:srcRect l="1073" t="5294" b="5294"/>
          <a:stretch>
            <a:fillRect/>
          </a:stretch>
        </p:blipFill>
        <p:spPr>
          <a:xfrm>
            <a:off x="-59053" y="-519945"/>
            <a:ext cx="24489400" cy="1475589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6"/>
          <p:cNvSpPr/>
          <p:nvPr/>
        </p:nvSpPr>
        <p:spPr>
          <a:xfrm>
            <a:off x="0" y="12733866"/>
            <a:ext cx="24384000" cy="982135"/>
          </a:xfrm>
          <a:prstGeom prst="rect">
            <a:avLst/>
          </a:prstGeom>
          <a:gradFill>
            <a:gsLst>
              <a:gs pos="0">
                <a:srgbClr val="216694"/>
              </a:gs>
              <a:gs pos="100000">
                <a:srgbClr val="4B2C50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1828800">
              <a:lnSpc>
                <a:spcPct val="100000"/>
              </a:lnSpc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1" name="Oval 7"/>
          <p:cNvSpPr/>
          <p:nvPr/>
        </p:nvSpPr>
        <p:spPr>
          <a:xfrm>
            <a:off x="372531" y="12886263"/>
            <a:ext cx="677338" cy="677337"/>
          </a:xfrm>
          <a:prstGeom prst="ellipse">
            <a:avLst/>
          </a:prstGeom>
          <a:gradFill>
            <a:gsLst>
              <a:gs pos="0">
                <a:srgbClr val="00B0F0"/>
              </a:gs>
              <a:gs pos="100000">
                <a:srgbClr val="0084B4"/>
              </a:gs>
            </a:gsLst>
            <a:lin ang="2700000"/>
          </a:gra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2" name="TextBox 8"/>
          <p:cNvSpPr txBox="1"/>
          <p:nvPr/>
        </p:nvSpPr>
        <p:spPr>
          <a:xfrm>
            <a:off x="371965" y="12909866"/>
            <a:ext cx="693039" cy="589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lnSpc>
                <a:spcPct val="100000"/>
              </a:lnSpc>
              <a:defRPr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co.</a:t>
            </a:r>
          </a:p>
        </p:txBody>
      </p:sp>
      <p:sp>
        <p:nvSpPr>
          <p:cNvPr id="403" name="TextBox 9"/>
          <p:cNvSpPr txBox="1"/>
          <p:nvPr/>
        </p:nvSpPr>
        <p:spPr>
          <a:xfrm>
            <a:off x="1168519" y="12940641"/>
            <a:ext cx="3191343" cy="538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lnSpc>
                <a:spcPct val="100000"/>
              </a:lnSpc>
              <a:defRPr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Company </a:t>
            </a:r>
            <a:r>
              <a:rPr b="1"/>
              <a:t>profile</a:t>
            </a:r>
            <a:r>
              <a:t> here</a:t>
            </a:r>
          </a:p>
        </p:txBody>
      </p:sp>
      <p:sp>
        <p:nvSpPr>
          <p:cNvPr id="404" name="Picture Placeholder 5"/>
          <p:cNvSpPr>
            <a:spLocks noGrp="1"/>
          </p:cNvSpPr>
          <p:nvPr>
            <p:ph type="pic" idx="21"/>
          </p:nvPr>
        </p:nvSpPr>
        <p:spPr>
          <a:xfrm>
            <a:off x="-4572002" y="1142997"/>
            <a:ext cx="16916401" cy="16916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0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398"/>
          <p:cNvSpPr/>
          <p:nvPr/>
        </p:nvSpPr>
        <p:spPr>
          <a:xfrm>
            <a:off x="-1" y="0"/>
            <a:ext cx="7605488" cy="13716000"/>
          </a:xfrm>
          <a:prstGeom prst="rect">
            <a:avLst/>
          </a:prstGeom>
          <a:gradFill>
            <a:gsLst>
              <a:gs pos="0">
                <a:srgbClr val="216694"/>
              </a:gs>
              <a:gs pos="100000">
                <a:srgbClr val="4B2C50"/>
              </a:gs>
            </a:gsLst>
            <a:lin ang="2223914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1828800">
              <a:lnSpc>
                <a:spcPct val="100000"/>
              </a:lnSpc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22" name="Shape 410"/>
          <p:cNvSpPr>
            <a:spLocks noGrp="1"/>
          </p:cNvSpPr>
          <p:nvPr>
            <p:ph type="pic" idx="21"/>
          </p:nvPr>
        </p:nvSpPr>
        <p:spPr>
          <a:xfrm>
            <a:off x="-3778797" y="1268485"/>
            <a:ext cx="16983490" cy="11322327"/>
          </a:xfrm>
          <a:prstGeom prst="rect">
            <a:avLst/>
          </a:prstGeom>
          <a:effectLst>
            <a:outerShdw blurRad="1270000" rotWithShape="0">
              <a:srgbClr val="000000">
                <a:alpha val="4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hang-duong-Sj0iMtq_Z4w-unsplash.jpg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>
                <a:solidFill>
                  <a:srgbClr val="FFFFFF"/>
                </a:solidFill>
              </a:defRPr>
            </a:lvl1pPr>
          </a:lstStyle>
          <a:p>
            <a:r>
              <a:t>Título de presentación</a:t>
            </a:r>
          </a:p>
        </p:txBody>
      </p:sp>
      <p:sp>
        <p:nvSpPr>
          <p:cNvPr id="2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or y fech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000" spc="-29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Autor y fecha</a:t>
            </a:r>
          </a:p>
        </p:txBody>
      </p:sp>
      <p:sp>
        <p:nvSpPr>
          <p:cNvPr id="2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1282"/>
          <p:cNvSpPr/>
          <p:nvPr/>
        </p:nvSpPr>
        <p:spPr>
          <a:xfrm>
            <a:off x="16606282" y="0"/>
            <a:ext cx="777645" cy="13716000"/>
          </a:xfrm>
          <a:prstGeom prst="rect">
            <a:avLst/>
          </a:prstGeom>
          <a:gradFill>
            <a:gsLst>
              <a:gs pos="0">
                <a:srgbClr val="216694"/>
              </a:gs>
              <a:gs pos="100000">
                <a:srgbClr val="4B2C50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1828800">
              <a:lnSpc>
                <a:spcPct val="100000"/>
              </a:lnSpc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9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-1074113" y="7654638"/>
            <a:ext cx="21945601" cy="1727201"/>
          </a:xfrm>
          <a:prstGeom prst="rect">
            <a:avLst/>
          </a:prstGeom>
        </p:spPr>
        <p:txBody>
          <a:bodyPr/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Título de diapositiva</a:t>
            </a:r>
          </a:p>
        </p:txBody>
      </p:sp>
      <p:sp>
        <p:nvSpPr>
          <p:cNvPr id="80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12950" y="10762260"/>
            <a:ext cx="21945603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Subtítulo de diapositiva</a:t>
            </a:r>
          </a:p>
        </p:txBody>
      </p:sp>
      <p:sp>
        <p:nvSpPr>
          <p:cNvPr id="81" name="Shape 372"/>
          <p:cNvSpPr/>
          <p:nvPr/>
        </p:nvSpPr>
        <p:spPr>
          <a:xfrm>
            <a:off x="5763556" y="-49667"/>
            <a:ext cx="3592537" cy="1796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600" y="11929"/>
                  <a:pt x="16765" y="21600"/>
                  <a:pt x="10800" y="21600"/>
                </a:cubicBezTo>
                <a:cubicBezTo>
                  <a:pt x="4835" y="21600"/>
                  <a:pt x="0" y="11929"/>
                  <a:pt x="0" y="0"/>
                </a:cubicBezTo>
                <a:lnTo>
                  <a:pt x="10801" y="314"/>
                </a:lnTo>
                <a:close/>
              </a:path>
            </a:pathLst>
          </a:custGeom>
          <a:gradFill>
            <a:gsLst>
              <a:gs pos="0">
                <a:srgbClr val="216694"/>
              </a:gs>
              <a:gs pos="100000">
                <a:srgbClr val="4B2C50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1828800">
              <a:lnSpc>
                <a:spcPct val="100000"/>
              </a:lnSpc>
              <a:defRPr sz="3600">
                <a:solidFill>
                  <a:srgbClr val="95A5A6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82" name="ali-morshedlou-WMD64tMfc4k-unsplash.jpg" descr="ali-morshedlou-WMD64tMfc4k-unsplash.jpg"/>
          <p:cNvPicPr>
            <a:picLocks noChangeAspect="1"/>
          </p:cNvPicPr>
          <p:nvPr/>
        </p:nvPicPr>
        <p:blipFill>
          <a:blip r:embed="rId2"/>
          <a:srcRect l="1" t="8420" r="4257" b="22820"/>
          <a:stretch>
            <a:fillRect/>
          </a:stretch>
        </p:blipFill>
        <p:spPr>
          <a:xfrm>
            <a:off x="15750547" y="11989"/>
            <a:ext cx="8754542" cy="9430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95" h="20595" extrusionOk="0">
                <a:moveTo>
                  <a:pt x="10296" y="0"/>
                </a:moveTo>
                <a:cubicBezTo>
                  <a:pt x="7661" y="0"/>
                  <a:pt x="5026" y="1005"/>
                  <a:pt x="3015" y="3016"/>
                </a:cubicBezTo>
                <a:cubicBezTo>
                  <a:pt x="1023" y="5007"/>
                  <a:pt x="19" y="7612"/>
                  <a:pt x="0" y="10221"/>
                </a:cubicBezTo>
                <a:lnTo>
                  <a:pt x="0" y="10374"/>
                </a:lnTo>
                <a:cubicBezTo>
                  <a:pt x="19" y="12984"/>
                  <a:pt x="1023" y="15587"/>
                  <a:pt x="3015" y="17579"/>
                </a:cubicBezTo>
                <a:cubicBezTo>
                  <a:pt x="7036" y="21600"/>
                  <a:pt x="13557" y="21600"/>
                  <a:pt x="17578" y="17579"/>
                </a:cubicBezTo>
                <a:cubicBezTo>
                  <a:pt x="21600" y="13557"/>
                  <a:pt x="21600" y="7037"/>
                  <a:pt x="17578" y="3016"/>
                </a:cubicBezTo>
                <a:cubicBezTo>
                  <a:pt x="15567" y="1005"/>
                  <a:pt x="12932" y="0"/>
                  <a:pt x="10296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0" dist="76200" dir="5400000" rotWithShape="0">
              <a:srgbClr val="000000">
                <a:alpha val="31000"/>
              </a:srgbClr>
            </a:outerShdw>
          </a:effectLst>
        </p:spPr>
      </p:pic>
      <p:sp>
        <p:nvSpPr>
          <p:cNvPr id="8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588"/>
          <p:cNvSpPr/>
          <p:nvPr/>
        </p:nvSpPr>
        <p:spPr>
          <a:xfrm>
            <a:off x="429047" y="638792"/>
            <a:ext cx="4088705" cy="10450291"/>
          </a:xfrm>
          <a:prstGeom prst="rect">
            <a:avLst/>
          </a:prstGeom>
          <a:gradFill>
            <a:gsLst>
              <a:gs pos="0">
                <a:srgbClr val="216694"/>
              </a:gs>
              <a:gs pos="100000">
                <a:srgbClr val="4B2C50"/>
              </a:gs>
            </a:gsLst>
            <a:lin ang="3033164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1828800">
              <a:lnSpc>
                <a:spcPct val="100000"/>
              </a:lnSpc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3" name="Shape 590"/>
          <p:cNvSpPr>
            <a:spLocks noGrp="1"/>
          </p:cNvSpPr>
          <p:nvPr>
            <p:ph type="pic" sz="half" idx="21"/>
          </p:nvPr>
        </p:nvSpPr>
        <p:spPr>
          <a:xfrm>
            <a:off x="-4617504" y="1359089"/>
            <a:ext cx="13019317" cy="8679545"/>
          </a:xfrm>
          <a:prstGeom prst="rect">
            <a:avLst/>
          </a:prstGeom>
          <a:effectLst>
            <a:outerShdw blurRad="762000" dist="76200" dir="5400000" rotWithShape="0">
              <a:srgbClr val="000000">
                <a:alpha val="31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4" name="Rectangle 4"/>
          <p:cNvSpPr/>
          <p:nvPr/>
        </p:nvSpPr>
        <p:spPr>
          <a:xfrm>
            <a:off x="10565586" y="3206086"/>
            <a:ext cx="12420601" cy="3358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rotWithShape="0">
              <a:srgbClr val="000000">
                <a:alpha val="30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defRPr sz="3600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5" name="Group 22"/>
          <p:cNvSpPr/>
          <p:nvPr/>
        </p:nvSpPr>
        <p:spPr>
          <a:xfrm>
            <a:off x="10543544" y="3202915"/>
            <a:ext cx="4171887" cy="1896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0997" y="2297"/>
                </a:lnTo>
                <a:cubicBezTo>
                  <a:pt x="19899" y="6482"/>
                  <a:pt x="18388" y="12242"/>
                  <a:pt x="16307" y="20170"/>
                </a:cubicBezTo>
                <a:cubicBezTo>
                  <a:pt x="16080" y="21064"/>
                  <a:pt x="15658" y="21600"/>
                  <a:pt x="15188" y="21600"/>
                </a:cubicBezTo>
                <a:cubicBezTo>
                  <a:pt x="15188" y="21600"/>
                  <a:pt x="15188" y="21600"/>
                  <a:pt x="1368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216694"/>
              </a:gs>
              <a:gs pos="100000">
                <a:srgbClr val="4B2C50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1828800">
              <a:lnSpc>
                <a:spcPct val="100000"/>
              </a:lnSpc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6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18640161" y="3206127"/>
            <a:ext cx="5037661" cy="33584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Rectangle 5"/>
          <p:cNvSpPr/>
          <p:nvPr/>
        </p:nvSpPr>
        <p:spPr>
          <a:xfrm>
            <a:off x="10565586" y="9151663"/>
            <a:ext cx="12420601" cy="3358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rotWithShape="0">
              <a:srgbClr val="000000">
                <a:alpha val="30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defRPr sz="3600">
                <a:solidFill>
                  <a:srgbClr val="DDDDDD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8" name="Group 25"/>
          <p:cNvSpPr/>
          <p:nvPr/>
        </p:nvSpPr>
        <p:spPr>
          <a:xfrm>
            <a:off x="10519372" y="9150160"/>
            <a:ext cx="4220231" cy="19182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0997" y="2297"/>
                </a:lnTo>
                <a:cubicBezTo>
                  <a:pt x="19899" y="6482"/>
                  <a:pt x="18388" y="12242"/>
                  <a:pt x="16307" y="20170"/>
                </a:cubicBezTo>
                <a:cubicBezTo>
                  <a:pt x="16080" y="21064"/>
                  <a:pt x="15658" y="21600"/>
                  <a:pt x="15188" y="21600"/>
                </a:cubicBezTo>
                <a:cubicBezTo>
                  <a:pt x="15188" y="21600"/>
                  <a:pt x="15188" y="21600"/>
                  <a:pt x="1368" y="21600"/>
                </a:cubicBezTo>
                <a:lnTo>
                  <a:pt x="0" y="21600"/>
                </a:lnTo>
                <a:close/>
              </a:path>
            </a:pathLst>
          </a:custGeom>
          <a:gradFill>
            <a:gsLst>
              <a:gs pos="0">
                <a:srgbClr val="216694"/>
              </a:gs>
              <a:gs pos="100000">
                <a:srgbClr val="4B2C50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1828800">
              <a:lnSpc>
                <a:spcPct val="100000"/>
              </a:lnSpc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9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20211104" y="9151704"/>
            <a:ext cx="3622763" cy="33584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Atribució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734163" y="11685082"/>
            <a:ext cx="752848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Atribución</a:t>
            </a:r>
          </a:p>
        </p:txBody>
      </p:sp>
      <p:sp>
        <p:nvSpPr>
          <p:cNvPr id="128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847662" y="2680626"/>
            <a:ext cx="8393591" cy="4416426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“Frase celebre”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9" name="Shape 398"/>
          <p:cNvSpPr/>
          <p:nvPr/>
        </p:nvSpPr>
        <p:spPr>
          <a:xfrm>
            <a:off x="-84297" y="0"/>
            <a:ext cx="15459938" cy="13716001"/>
          </a:xfrm>
          <a:prstGeom prst="rect">
            <a:avLst/>
          </a:prstGeom>
          <a:gradFill>
            <a:gsLst>
              <a:gs pos="0">
                <a:srgbClr val="216694"/>
              </a:gs>
              <a:gs pos="100000">
                <a:srgbClr val="4B2C50"/>
              </a:gs>
            </a:gsLst>
            <a:lin ang="3090264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1828800">
              <a:lnSpc>
                <a:spcPct val="100000"/>
              </a:lnSpc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f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ctangle 6"/>
          <p:cNvSpPr/>
          <p:nvPr/>
        </p:nvSpPr>
        <p:spPr>
          <a:xfrm>
            <a:off x="0" y="13120301"/>
            <a:ext cx="24384000" cy="595700"/>
          </a:xfrm>
          <a:prstGeom prst="rect">
            <a:avLst/>
          </a:prstGeom>
          <a:gradFill>
            <a:gsLst>
              <a:gs pos="0">
                <a:srgbClr val="216694"/>
              </a:gs>
              <a:gs pos="100000">
                <a:srgbClr val="4B2C50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1828800">
              <a:lnSpc>
                <a:spcPct val="100000"/>
              </a:lnSpc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398"/>
          <p:cNvSpPr/>
          <p:nvPr/>
        </p:nvSpPr>
        <p:spPr>
          <a:xfrm>
            <a:off x="-1" y="0"/>
            <a:ext cx="7605488" cy="13716000"/>
          </a:xfrm>
          <a:prstGeom prst="rect">
            <a:avLst/>
          </a:prstGeom>
          <a:gradFill>
            <a:gsLst>
              <a:gs pos="0">
                <a:srgbClr val="216694"/>
              </a:gs>
              <a:gs pos="100000">
                <a:srgbClr val="4B2C50"/>
              </a:gs>
            </a:gsLst>
            <a:lin ang="937511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1828800">
              <a:lnSpc>
                <a:spcPct val="100000"/>
              </a:lnSpc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55" name="Shape 410"/>
          <p:cNvSpPr>
            <a:spLocks noGrp="1"/>
          </p:cNvSpPr>
          <p:nvPr>
            <p:ph type="pic" idx="21"/>
          </p:nvPr>
        </p:nvSpPr>
        <p:spPr>
          <a:xfrm>
            <a:off x="-2443793" y="662247"/>
            <a:ext cx="18830928" cy="11761071"/>
          </a:xfrm>
          <a:prstGeom prst="rect">
            <a:avLst/>
          </a:prstGeom>
          <a:effectLst>
            <a:outerShdw blurRad="1270000" rotWithShape="0">
              <a:srgbClr val="000000">
                <a:alpha val="4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22375159" y="827470"/>
            <a:ext cx="408237" cy="394768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800">
              <a:defRPr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almacenista 3.jpeg" descr="almacenista 3.jpeg"/>
          <p:cNvPicPr>
            <a:picLocks noChangeAspect="1"/>
          </p:cNvPicPr>
          <p:nvPr/>
        </p:nvPicPr>
        <p:blipFill>
          <a:blip r:embed="rId2"/>
          <a:srcRect l="23504" t="8" r="7875" b="837"/>
          <a:stretch>
            <a:fillRect/>
          </a:stretch>
        </p:blipFill>
        <p:spPr>
          <a:xfrm>
            <a:off x="11691609" y="509340"/>
            <a:ext cx="12744179" cy="12266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1270000" rotWithShape="0">
              <a:srgbClr val="000000">
                <a:alpha val="40000"/>
              </a:srgbClr>
            </a:outerShdw>
          </a:effectLst>
        </p:spPr>
      </p:pic>
      <p:sp>
        <p:nvSpPr>
          <p:cNvPr id="276" name="Google Shape;144;p23"/>
          <p:cNvSpPr/>
          <p:nvPr/>
        </p:nvSpPr>
        <p:spPr>
          <a:xfrm>
            <a:off x="2267874" y="4526794"/>
            <a:ext cx="10668119" cy="5401940"/>
          </a:xfrm>
          <a:prstGeom prst="rect">
            <a:avLst/>
          </a:prstGeom>
          <a:gradFill>
            <a:gsLst>
              <a:gs pos="0">
                <a:srgbClr val="216694"/>
              </a:gs>
              <a:gs pos="100000">
                <a:srgbClr val="4B2C50"/>
              </a:gs>
            </a:gsLst>
            <a:lin ang="3332296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1828800">
              <a:lnSpc>
                <a:spcPct val="100000"/>
              </a:lnSpc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444"/>
          <p:cNvSpPr/>
          <p:nvPr/>
        </p:nvSpPr>
        <p:spPr>
          <a:xfrm>
            <a:off x="0" y="3356423"/>
            <a:ext cx="24384000" cy="7003147"/>
          </a:xfrm>
          <a:prstGeom prst="rect">
            <a:avLst/>
          </a:prstGeom>
          <a:gradFill>
            <a:gsLst>
              <a:gs pos="0">
                <a:srgbClr val="216694"/>
              </a:gs>
              <a:gs pos="100000">
                <a:srgbClr val="4B2C50"/>
              </a:gs>
            </a:gsLst>
            <a:lin ang="4302418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1828800">
              <a:lnSpc>
                <a:spcPct val="100000"/>
              </a:lnSpc>
              <a:defRPr sz="36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4" name="Shape 445"/>
          <p:cNvSpPr>
            <a:spLocks noGrp="1"/>
          </p:cNvSpPr>
          <p:nvPr>
            <p:ph type="pic" idx="21"/>
          </p:nvPr>
        </p:nvSpPr>
        <p:spPr>
          <a:xfrm>
            <a:off x="-2764432" y="1246752"/>
            <a:ext cx="15261233" cy="10305148"/>
          </a:xfrm>
          <a:prstGeom prst="rect">
            <a:avLst/>
          </a:prstGeom>
          <a:effectLst>
            <a:outerShdw blurRad="1270000" rotWithShape="0">
              <a:srgbClr val="000000">
                <a:alpha val="40000"/>
              </a:srgbClr>
            </a:outerShdw>
          </a:effectLst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8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785600" y="12344400"/>
            <a:ext cx="56896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90909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;p20"/>
          <p:cNvSpPr/>
          <p:nvPr/>
        </p:nvSpPr>
        <p:spPr>
          <a:xfrm>
            <a:off x="-87157" y="5919226"/>
            <a:ext cx="24545614" cy="5917790"/>
          </a:xfrm>
          <a:prstGeom prst="rect">
            <a:avLst/>
          </a:prstGeom>
          <a:gradFill>
            <a:gsLst>
              <a:gs pos="0">
                <a:srgbClr val="216694"/>
              </a:gs>
              <a:gs pos="100000">
                <a:srgbClr val="4B2C50"/>
              </a:gs>
            </a:gsLst>
            <a:lin ang="4462019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1828800">
              <a:lnSpc>
                <a:spcPct val="100000"/>
              </a:lnSpc>
              <a:defRPr sz="360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" name="bench-accounting-C3V88BOoRoM-unsplash.jpg" descr="bench-accounting-C3V88BOoRoM-unsplash.jpg"/>
          <p:cNvPicPr>
            <a:picLocks noChangeAspect="1"/>
          </p:cNvPicPr>
          <p:nvPr/>
        </p:nvPicPr>
        <p:blipFill>
          <a:blip r:embed="rId13"/>
          <a:srcRect l="25183" t="11348" r="18493" b="597"/>
          <a:stretch>
            <a:fillRect/>
          </a:stretch>
        </p:blipFill>
        <p:spPr>
          <a:xfrm>
            <a:off x="-3114" y="-2093408"/>
            <a:ext cx="9514571" cy="9936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de diapositiva</a:t>
            </a:r>
          </a:p>
        </p:txBody>
      </p:sp>
      <p:sp>
        <p:nvSpPr>
          <p:cNvPr id="5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8" r:id="rId4"/>
    <p:sldLayoutId id="2147483660" r:id="rId5"/>
    <p:sldLayoutId id="2147483669" r:id="rId6"/>
    <p:sldLayoutId id="2147483671" r:id="rId7"/>
    <p:sldLayoutId id="2147483673" r:id="rId8"/>
    <p:sldLayoutId id="2147483683" r:id="rId9"/>
    <p:sldLayoutId id="2147483685" r:id="rId10"/>
    <p:sldLayoutId id="2147483687" r:id="rId11"/>
  </p:sldLayoutIdLst>
  <p:transition spd="med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Slide-pae-01.jpg" descr="Slide-pae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62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LOGOSPAE-02.png" descr="LOGOSPAE-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2563" y="237576"/>
            <a:ext cx="1735499" cy="173549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084FDD6-4A76-4AD4-A315-D98B71E4C843}"/>
              </a:ext>
            </a:extLst>
          </p:cNvPr>
          <p:cNvSpPr txBox="1"/>
          <p:nvPr/>
        </p:nvSpPr>
        <p:spPr>
          <a:xfrm>
            <a:off x="15076711" y="2807459"/>
            <a:ext cx="9307289" cy="72846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AR" sz="4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PAE - Empresa de servicios de Capital </a:t>
            </a:r>
            <a:r>
              <a:rPr lang="es-AR" sz="44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s-AR" sz="4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umano con presencia en 12 países de América Latina - presenta los resultados de la encuesta </a:t>
            </a:r>
            <a:r>
              <a:rPr lang="es-AR" sz="4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“Prioridades en Capital Humano. </a:t>
            </a:r>
            <a:r>
              <a:rPr lang="es-AR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( PCH) </a:t>
            </a:r>
            <a:r>
              <a:rPr lang="es-AR" sz="4400" b="1" dirty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Q3 2021  </a:t>
            </a:r>
            <a:r>
              <a:rPr lang="es-AR" sz="4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en el que líderes de Recursos Humanos identificaron las prioridades en el sector para los próximos seis meses</a:t>
            </a:r>
            <a:r>
              <a:rPr lang="es-AR" sz="36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SPAE-02.png" descr="LOGOSPAE-02.png">
            <a:extLst>
              <a:ext uri="{FF2B5EF4-FFF2-40B4-BE49-F238E27FC236}">
                <a16:creationId xmlns:a16="http://schemas.microsoft.com/office/drawing/2014/main" id="{CE9D1E74-E2C6-48FC-B122-B52942ECE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2564" y="237576"/>
            <a:ext cx="1735499" cy="1735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C7927F4-B49D-4035-AD8A-1B52F0E77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348" y="896043"/>
            <a:ext cx="18146048" cy="1192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7716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Rectangle: Rounded Corners 21"/>
          <p:cNvSpPr/>
          <p:nvPr/>
        </p:nvSpPr>
        <p:spPr>
          <a:xfrm rot="2700000">
            <a:off x="21321940" y="9387230"/>
            <a:ext cx="1999475" cy="19994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0" dist="635000" dir="8100000" rotWithShape="0">
              <a:srgbClr val="000000">
                <a:alpha val="12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07" name="Rectangle: Rounded Corners 22"/>
          <p:cNvSpPr/>
          <p:nvPr/>
        </p:nvSpPr>
        <p:spPr>
          <a:xfrm rot="2700000">
            <a:off x="19504615" y="408154"/>
            <a:ext cx="1182663" cy="11826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0" dist="635000" dir="8100000" rotWithShape="0">
              <a:srgbClr val="000000">
                <a:alpha val="12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08" name="Rectangle: Rounded Corners 23"/>
          <p:cNvSpPr/>
          <p:nvPr/>
        </p:nvSpPr>
        <p:spPr>
          <a:xfrm rot="2700000">
            <a:off x="23072247" y="5278863"/>
            <a:ext cx="1182663" cy="118266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miter lim="400000"/>
          </a:ln>
          <a:effectLst>
            <a:outerShdw blurRad="1270000" dist="635000" dir="8100000" rotWithShape="0">
              <a:srgbClr val="000000">
                <a:alpha val="12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lnSpc>
                <a:spcPct val="100000"/>
              </a:lnSpc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10" name="Shape 1261"/>
          <p:cNvSpPr/>
          <p:nvPr/>
        </p:nvSpPr>
        <p:spPr>
          <a:xfrm rot="5400000">
            <a:off x="11676270" y="988122"/>
            <a:ext cx="888392" cy="24240933"/>
          </a:xfrm>
          <a:prstGeom prst="rect">
            <a:avLst/>
          </a:prstGeom>
          <a:gradFill>
            <a:gsLst>
              <a:gs pos="0">
                <a:srgbClr val="216694"/>
              </a:gs>
              <a:gs pos="100000">
                <a:srgbClr val="4B2C50"/>
              </a:gs>
            </a:gsLst>
            <a:lin ang="538357"/>
          </a:gradFill>
          <a:ln w="12700">
            <a:miter lim="400000"/>
          </a:ln>
        </p:spPr>
        <p:txBody>
          <a:bodyPr lIns="0" tIns="0" rIns="0" bIns="0" anchor="ctr"/>
          <a:lstStyle/>
          <a:p>
            <a:pPr defTabSz="1828800">
              <a:lnSpc>
                <a:spcPct val="100000"/>
              </a:lnSpc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011" name="LOGOSPAE-02.png" descr="LOGOSPAE-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4245" y="237576"/>
            <a:ext cx="1523818" cy="1523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9" descr="Picture 19">
            <a:extLst>
              <a:ext uri="{FF2B5EF4-FFF2-40B4-BE49-F238E27FC236}">
                <a16:creationId xmlns:a16="http://schemas.microsoft.com/office/drawing/2014/main" id="{53D04AD1-376C-4E92-AE71-60B177B54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57" y="2140104"/>
            <a:ext cx="19438596" cy="10866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Placeholder 2" descr="Picture Placeholder 2">
            <a:extLst>
              <a:ext uri="{FF2B5EF4-FFF2-40B4-BE49-F238E27FC236}">
                <a16:creationId xmlns:a16="http://schemas.microsoft.com/office/drawing/2014/main" id="{0BC9C19A-7F06-440A-BC0D-C1BF5F812FE8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t="2867" b="2867"/>
          <a:stretch>
            <a:fillRect/>
          </a:stretch>
        </p:blipFill>
        <p:spPr>
          <a:xfrm>
            <a:off x="4366727" y="2935232"/>
            <a:ext cx="12507802" cy="7845536"/>
          </a:xfrm>
          <a:prstGeom prst="rect">
            <a:avLst/>
          </a:prstGeom>
          <a:effectLst>
            <a:outerShdw blurRad="762000" dist="76200" dir="5400000" rotWithShape="0">
              <a:srgbClr val="000000">
                <a:alpha val="31000"/>
              </a:srgbClr>
            </a:outerShdw>
          </a:effec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2AA5C92F-FAC7-47A3-BEA2-DDAA76D7498A}"/>
              </a:ext>
            </a:extLst>
          </p:cNvPr>
          <p:cNvSpPr txBox="1"/>
          <p:nvPr/>
        </p:nvSpPr>
        <p:spPr>
          <a:xfrm>
            <a:off x="4953314" y="3823337"/>
            <a:ext cx="1133462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¡MUCHAS GRACIAS!</a:t>
            </a:r>
            <a:endParaRPr kumimoji="0" lang="es-AR" sz="8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nela Text Regular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F9A6EA9-18EB-40C8-8988-1BEA5FB563C3}"/>
              </a:ext>
            </a:extLst>
          </p:cNvPr>
          <p:cNvSpPr txBox="1"/>
          <p:nvPr/>
        </p:nvSpPr>
        <p:spPr>
          <a:xfrm>
            <a:off x="7157995" y="9574836"/>
            <a:ext cx="6680719" cy="6011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anela Text Regular"/>
              </a:rPr>
              <a:t>WWW.PAE.CC</a:t>
            </a:r>
            <a:endParaRPr kumimoji="0" lang="es-AR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nela Text Regula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62</Words>
  <Application>Microsoft Office PowerPoint</Application>
  <PresentationFormat>Personalizado</PresentationFormat>
  <Paragraphs>3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14" baseType="lpstr">
      <vt:lpstr>Arial</vt:lpstr>
      <vt:lpstr>Arial Black</vt:lpstr>
      <vt:lpstr>Calibri</vt:lpstr>
      <vt:lpstr>Canela Bold</vt:lpstr>
      <vt:lpstr>Canela Text Regular</vt:lpstr>
      <vt:lpstr>Graphik</vt:lpstr>
      <vt:lpstr>Graphik Medium</vt:lpstr>
      <vt:lpstr>Graphik Semibold</vt:lpstr>
      <vt:lpstr>Helvetica</vt:lpstr>
      <vt:lpstr>Helvetica Neue</vt:lpstr>
      <vt:lpstr>23_ClassicWhite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AMEDIRH GENERAL</dc:creator>
  <cp:lastModifiedBy>Gloria Elena Huerta</cp:lastModifiedBy>
  <cp:revision>6</cp:revision>
  <dcterms:modified xsi:type="dcterms:W3CDTF">2022-02-09T00:21:04Z</dcterms:modified>
</cp:coreProperties>
</file>