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4"/>
  </p:sldMasterIdLst>
  <p:notesMasterIdLst>
    <p:notesMasterId r:id="rId41"/>
  </p:notesMasterIdLst>
  <p:handoutMasterIdLst>
    <p:handoutMasterId r:id="rId42"/>
  </p:handoutMasterIdLst>
  <p:sldIdLst>
    <p:sldId id="376" r:id="rId5"/>
    <p:sldId id="304" r:id="rId6"/>
    <p:sldId id="309" r:id="rId7"/>
    <p:sldId id="385" r:id="rId8"/>
    <p:sldId id="289" r:id="rId9"/>
    <p:sldId id="378" r:id="rId10"/>
    <p:sldId id="374" r:id="rId11"/>
    <p:sldId id="372" r:id="rId12"/>
    <p:sldId id="364" r:id="rId13"/>
    <p:sldId id="365" r:id="rId14"/>
    <p:sldId id="366" r:id="rId15"/>
    <p:sldId id="367" r:id="rId16"/>
    <p:sldId id="368" r:id="rId17"/>
    <p:sldId id="369" r:id="rId18"/>
    <p:sldId id="370" r:id="rId19"/>
    <p:sldId id="371" r:id="rId20"/>
    <p:sldId id="373" r:id="rId21"/>
    <p:sldId id="290" r:id="rId22"/>
    <p:sldId id="379" r:id="rId23"/>
    <p:sldId id="291" r:id="rId24"/>
    <p:sldId id="294" r:id="rId25"/>
    <p:sldId id="293" r:id="rId26"/>
    <p:sldId id="297" r:id="rId27"/>
    <p:sldId id="295" r:id="rId28"/>
    <p:sldId id="296" r:id="rId29"/>
    <p:sldId id="299" r:id="rId30"/>
    <p:sldId id="301" r:id="rId31"/>
    <p:sldId id="303" r:id="rId32"/>
    <p:sldId id="305" r:id="rId33"/>
    <p:sldId id="306" r:id="rId34"/>
    <p:sldId id="383" r:id="rId35"/>
    <p:sldId id="279" r:id="rId36"/>
    <p:sldId id="381" r:id="rId37"/>
    <p:sldId id="382" r:id="rId38"/>
    <p:sldId id="387" r:id="rId39"/>
    <p:sldId id="377" r:id="rId40"/>
  </p:sldIdLst>
  <p:sldSz cx="8999538" cy="8999538"/>
  <p:notesSz cx="6797675" cy="9874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5601" userDrawn="1">
          <p15:clr>
            <a:srgbClr val="A4A3A4"/>
          </p15:clr>
        </p15:guide>
        <p15:guide id="3" pos="283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98C3"/>
    <a:srgbClr val="424242"/>
    <a:srgbClr val="5E5E5E"/>
    <a:srgbClr val="6499A0"/>
    <a:srgbClr val="5389B5"/>
    <a:srgbClr val="ED7D31"/>
    <a:srgbClr val="FD8459"/>
    <a:srgbClr val="EAEAEA"/>
    <a:srgbClr val="42825A"/>
    <a:srgbClr val="FD91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80" autoAdjust="0"/>
    <p:restoredTop sz="86890" autoAdjust="0"/>
  </p:normalViewPr>
  <p:slideViewPr>
    <p:cSldViewPr snapToGrid="0">
      <p:cViewPr>
        <p:scale>
          <a:sx n="98" d="100"/>
          <a:sy n="98" d="100"/>
        </p:scale>
        <p:origin x="992" y="-272"/>
      </p:cViewPr>
      <p:guideLst>
        <p:guide orient="horz" pos="5601"/>
        <p:guide pos="283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879446590124463E-2"/>
          <c:y val="2.9487863621508324E-2"/>
          <c:w val="0.92723177585363692"/>
          <c:h val="0.792850182768372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8598C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oto Sans" panose="020B0502040504020204" pitchFamily="34" charset="0"/>
                    <a:ea typeface="Noto Sans" panose="020B0502040504020204" pitchFamily="34" charset="0"/>
                    <a:cs typeface="Noto Sans" panose="020B0502040504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Challenges of time differences</c:v>
                </c:pt>
                <c:pt idx="1">
                  <c:v>Communication issues</c:v>
                </c:pt>
                <c:pt idx="2">
                  <c:v>Conflict resolution</c:v>
                </c:pt>
                <c:pt idx="3">
                  <c:v>Relationship building</c:v>
                </c:pt>
                <c:pt idx="4">
                  <c:v>Efficiency and responsiveness</c:v>
                </c:pt>
                <c:pt idx="5">
                  <c:v>Understanding of accents</c:v>
                </c:pt>
                <c:pt idx="6">
                  <c:v>Contribution of all colleagues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88</c:v>
                </c:pt>
                <c:pt idx="1">
                  <c:v>86</c:v>
                </c:pt>
                <c:pt idx="2">
                  <c:v>86</c:v>
                </c:pt>
                <c:pt idx="3">
                  <c:v>86</c:v>
                </c:pt>
                <c:pt idx="4">
                  <c:v>80</c:v>
                </c:pt>
                <c:pt idx="5">
                  <c:v>80</c:v>
                </c:pt>
                <c:pt idx="6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E6-42AF-B3DE-ED89FFD3492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26"/>
        <c:overlap val="-58"/>
        <c:axId val="544131440"/>
        <c:axId val="356264112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Column1</c:v>
                      </c:pt>
                    </c:strCache>
                  </c:strRef>
                </c:tx>
                <c:spPr>
                  <a:gradFill flip="none" rotWithShape="1">
                    <a:gsLst>
                      <a:gs pos="0">
                        <a:schemeClr val="accent1">
                          <a:shade val="76000"/>
                        </a:schemeClr>
                      </a:gs>
                      <a:gs pos="75000">
                        <a:schemeClr val="accent1">
                          <a:shade val="76000"/>
                          <a:lumMod val="60000"/>
                          <a:lumOff val="40000"/>
                        </a:schemeClr>
                      </a:gs>
                      <a:gs pos="51000">
                        <a:schemeClr val="accent1">
                          <a:shade val="76000"/>
                          <a:alpha val="75000"/>
                        </a:schemeClr>
                      </a:gs>
                      <a:gs pos="100000">
                        <a:schemeClr val="accent1">
                          <a:shade val="76000"/>
                          <a:lumMod val="20000"/>
                          <a:lumOff val="80000"/>
                          <a:alpha val="1500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Noto Sans" panose="020B0502040504020204" pitchFamily="34" charset="0"/>
                          <a:ea typeface="Noto Sans" panose="020B0502040504020204" pitchFamily="34" charset="0"/>
                          <a:cs typeface="Noto Sans" panose="020B0502040504020204" pitchFamily="34" charset="0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Sheet1!$A$2:$A$8</c15:sqref>
                        </c15:formulaRef>
                      </c:ext>
                    </c:extLst>
                    <c:strCache>
                      <c:ptCount val="7"/>
                      <c:pt idx="0">
                        <c:v>Challenges of time differences</c:v>
                      </c:pt>
                      <c:pt idx="1">
                        <c:v>Communication issues</c:v>
                      </c:pt>
                      <c:pt idx="2">
                        <c:v>Conflict resolution</c:v>
                      </c:pt>
                      <c:pt idx="3">
                        <c:v>Relationship building</c:v>
                      </c:pt>
                      <c:pt idx="4">
                        <c:v>Efficiency and responsiveness</c:v>
                      </c:pt>
                      <c:pt idx="5">
                        <c:v>Understanding of accents</c:v>
                      </c:pt>
                      <c:pt idx="6">
                        <c:v>Contribution of all colleagues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Sheet1!$C$2:$C$8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BDE6-42AF-B3DE-ED89FFD34925}"/>
                  </c:ext>
                </c:extLst>
              </c15:ser>
            </c15:filteredBarSeries>
          </c:ext>
        </c:extLst>
      </c:barChart>
      <c:catAx>
        <c:axId val="54413144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pPr>
            <a:endParaRPr lang="en-US"/>
          </a:p>
        </c:txPr>
        <c:crossAx val="356264112"/>
        <c:crosses val="autoZero"/>
        <c:auto val="1"/>
        <c:lblAlgn val="ctr"/>
        <c:lblOffset val="100"/>
        <c:noMultiLvlLbl val="0"/>
      </c:catAx>
      <c:valAx>
        <c:axId val="356264112"/>
        <c:scaling>
          <c:orientation val="minMax"/>
          <c:max val="100"/>
          <c:min val="0"/>
        </c:scaling>
        <c:delete val="0"/>
        <c:axPos val="t"/>
        <c:majorGridlines>
          <c:spPr>
            <a:ln w="9525" cap="flat" cmpd="sng" algn="ctr">
              <a:solidFill>
                <a:srgbClr val="EAEAEA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pPr>
            <a:endParaRPr lang="en-US"/>
          </a:p>
        </c:txPr>
        <c:crossAx val="544131440"/>
        <c:crosses val="autoZero"/>
        <c:crossBetween val="between"/>
        <c:majorUnit val="10"/>
        <c:min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75F130-9FEA-422F-A3FA-38320C6CDE4A}" type="doc">
      <dgm:prSet loTypeId="urn:microsoft.com/office/officeart/2005/8/layout/chevron2" loCatId="process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de-DE"/>
        </a:p>
      </dgm:t>
    </dgm:pt>
    <dgm:pt modelId="{55144FAF-AB06-4748-A543-13ABC9C5540B}">
      <dgm:prSet phldrT="[Text]" custT="1"/>
      <dgm:spPr>
        <a:solidFill>
          <a:srgbClr val="F77A15"/>
        </a:solidFill>
        <a:ln>
          <a:noFill/>
        </a:ln>
      </dgm:spPr>
      <dgm:t>
        <a:bodyPr/>
        <a:lstStyle/>
        <a:p>
          <a:r>
            <a:rPr lang="en-GB" sz="1600" b="1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S</a:t>
          </a:r>
          <a:endParaRPr lang="de-DE" sz="1600" b="1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60B73B81-FF22-47DE-8EB5-193E1423CD3C}" type="parTrans" cxnId="{B0D407A2-65EC-4B58-8ACC-A2A4E7D99427}">
      <dgm:prSet/>
      <dgm:spPr/>
      <dgm:t>
        <a:bodyPr/>
        <a:lstStyle/>
        <a:p>
          <a:endParaRPr lang="de-DE" sz="1600" b="1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58DC9B6D-AAB7-4CA2-A5DF-142021F2B519}" type="sibTrans" cxnId="{B0D407A2-65EC-4B58-8ACC-A2A4E7D99427}">
      <dgm:prSet/>
      <dgm:spPr/>
      <dgm:t>
        <a:bodyPr/>
        <a:lstStyle/>
        <a:p>
          <a:endParaRPr lang="de-DE" sz="1600" b="1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C70CE6CE-8494-4539-A950-EC2724B219F8}">
      <dgm:prSet phldrT="[Text]" custT="1"/>
      <dgm:spPr>
        <a:solidFill>
          <a:srgbClr val="F77A15"/>
        </a:solidFill>
        <a:ln>
          <a:noFill/>
        </a:ln>
      </dgm:spPr>
      <dgm:t>
        <a:bodyPr/>
        <a:lstStyle/>
        <a:p>
          <a:r>
            <a:rPr lang="en-GB" sz="16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I</a:t>
          </a:r>
          <a:endParaRPr lang="de-DE" sz="1600" b="1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A73E29F4-C279-4DAD-AD67-FAAE54315E32}" type="parTrans" cxnId="{9E6F7B48-F294-4FAE-9E27-85BF8A6ED09F}">
      <dgm:prSet/>
      <dgm:spPr/>
      <dgm:t>
        <a:bodyPr/>
        <a:lstStyle/>
        <a:p>
          <a:endParaRPr lang="de-DE" sz="1600" b="1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9ADCEB1E-3615-4DD0-880F-4510AB76AC1B}" type="sibTrans" cxnId="{9E6F7B48-F294-4FAE-9E27-85BF8A6ED09F}">
      <dgm:prSet/>
      <dgm:spPr/>
      <dgm:t>
        <a:bodyPr/>
        <a:lstStyle/>
        <a:p>
          <a:endParaRPr lang="de-DE" sz="1600" b="1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0D51674E-8D1D-4620-BA76-A740F0C6B086}">
      <dgm:prSet phldrT="[Text]" custT="1"/>
      <dgm:spPr>
        <a:solidFill>
          <a:srgbClr val="F77A15"/>
        </a:solidFill>
        <a:ln>
          <a:noFill/>
        </a:ln>
      </dgm:spPr>
      <dgm:t>
        <a:bodyPr/>
        <a:lstStyle/>
        <a:p>
          <a:r>
            <a:rPr lang="en-GB" sz="16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T</a:t>
          </a:r>
          <a:endParaRPr lang="de-DE" sz="1600" b="1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5507F8A6-B38A-400C-B252-2AA5170D33F1}" type="parTrans" cxnId="{17659C24-CF26-4DFA-9CE3-4618184856EA}">
      <dgm:prSet/>
      <dgm:spPr/>
      <dgm:t>
        <a:bodyPr/>
        <a:lstStyle/>
        <a:p>
          <a:endParaRPr lang="de-DE" sz="1600" b="1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5F0061D5-D339-49A2-BABC-BF0EC1F4F4C4}" type="sibTrans" cxnId="{17659C24-CF26-4DFA-9CE3-4618184856EA}">
      <dgm:prSet/>
      <dgm:spPr/>
      <dgm:t>
        <a:bodyPr/>
        <a:lstStyle/>
        <a:p>
          <a:endParaRPr lang="de-DE" sz="1600" b="1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CC25E37A-2850-4727-BFB9-0831D664F2CB}">
      <dgm:prSet custT="1"/>
      <dgm:spPr>
        <a:solidFill>
          <a:srgbClr val="F77A15"/>
        </a:solidFill>
        <a:ln>
          <a:noFill/>
        </a:ln>
      </dgm:spPr>
      <dgm:t>
        <a:bodyPr/>
        <a:lstStyle/>
        <a:p>
          <a:r>
            <a:rPr lang="en-GB" sz="16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P</a:t>
          </a:r>
          <a:endParaRPr lang="de-DE" sz="1600" b="1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243FAB47-FCBF-4E20-8EE6-2E57052C570C}" type="parTrans" cxnId="{8F01B2F8-7F69-4901-998F-A6CB0A12A2F2}">
      <dgm:prSet/>
      <dgm:spPr/>
      <dgm:t>
        <a:bodyPr/>
        <a:lstStyle/>
        <a:p>
          <a:endParaRPr lang="de-DE" sz="1600" b="1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63885B8F-085D-48C3-9C15-85764482D628}" type="sibTrans" cxnId="{8F01B2F8-7F69-4901-998F-A6CB0A12A2F2}">
      <dgm:prSet/>
      <dgm:spPr/>
      <dgm:t>
        <a:bodyPr/>
        <a:lstStyle/>
        <a:p>
          <a:endParaRPr lang="de-DE" sz="1600" b="1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DFD4D3A3-20CA-4654-99A1-B81C1B6FF46F}">
      <dgm:prSet custT="1"/>
      <dgm:spPr>
        <a:solidFill>
          <a:srgbClr val="F77A15"/>
        </a:solidFill>
        <a:ln>
          <a:noFill/>
        </a:ln>
      </dgm:spPr>
      <dgm:t>
        <a:bodyPr/>
        <a:lstStyle/>
        <a:p>
          <a:r>
            <a:rPr lang="en-GB" sz="1600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L</a:t>
          </a:r>
          <a:endParaRPr lang="de-DE" sz="1600" b="1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4F77A40B-3D3A-4467-89B7-7F2B3DF29739}" type="parTrans" cxnId="{824C1B7F-C6AF-4FCE-A4DD-EB8CD575DD0B}">
      <dgm:prSet/>
      <dgm:spPr/>
      <dgm:t>
        <a:bodyPr/>
        <a:lstStyle/>
        <a:p>
          <a:endParaRPr lang="de-DE" sz="1600" b="1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DE126070-09C1-4611-8DE5-8AE610B75A2D}" type="sibTrans" cxnId="{824C1B7F-C6AF-4FCE-A4DD-EB8CD575DD0B}">
      <dgm:prSet/>
      <dgm:spPr/>
      <dgm:t>
        <a:bodyPr/>
        <a:lstStyle/>
        <a:p>
          <a:endParaRPr lang="de-DE" sz="1600" b="1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9D2F1AF8-3B79-4ECE-BF1B-7753BE89C80B}" type="pres">
      <dgm:prSet presAssocID="{4075F130-9FEA-422F-A3FA-38320C6CDE4A}" presName="linearFlow" presStyleCnt="0">
        <dgm:presLayoutVars>
          <dgm:dir/>
          <dgm:animLvl val="lvl"/>
          <dgm:resizeHandles val="exact"/>
        </dgm:presLayoutVars>
      </dgm:prSet>
      <dgm:spPr/>
    </dgm:pt>
    <dgm:pt modelId="{6A0441CD-12F5-418C-8E49-B764149DE479}" type="pres">
      <dgm:prSet presAssocID="{55144FAF-AB06-4748-A543-13ABC9C5540B}" presName="composite" presStyleCnt="0"/>
      <dgm:spPr/>
    </dgm:pt>
    <dgm:pt modelId="{4340B2DF-BCCE-4A10-9C23-2CAD8D7659C6}" type="pres">
      <dgm:prSet presAssocID="{55144FAF-AB06-4748-A543-13ABC9C5540B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18D70942-AA1F-4D49-AD98-64F4ABA4A1F0}" type="pres">
      <dgm:prSet presAssocID="{55144FAF-AB06-4748-A543-13ABC9C5540B}" presName="descendantText" presStyleLbl="alignAcc1" presStyleIdx="0" presStyleCnt="5">
        <dgm:presLayoutVars>
          <dgm:bulletEnabled val="1"/>
        </dgm:presLayoutVars>
      </dgm:prSet>
      <dgm:spPr>
        <a:ln>
          <a:noFill/>
        </a:ln>
      </dgm:spPr>
    </dgm:pt>
    <dgm:pt modelId="{B4717165-75CA-4B21-9F1D-ACBAD0EEE80D}" type="pres">
      <dgm:prSet presAssocID="{58DC9B6D-AAB7-4CA2-A5DF-142021F2B519}" presName="sp" presStyleCnt="0"/>
      <dgm:spPr/>
    </dgm:pt>
    <dgm:pt modelId="{ADD2A72B-D770-4FB6-B542-1A0A050774FE}" type="pres">
      <dgm:prSet presAssocID="{CC25E37A-2850-4727-BFB9-0831D664F2CB}" presName="composite" presStyleCnt="0"/>
      <dgm:spPr/>
    </dgm:pt>
    <dgm:pt modelId="{46DEE179-CCD3-4B7E-A83F-331C744BFD84}" type="pres">
      <dgm:prSet presAssocID="{CC25E37A-2850-4727-BFB9-0831D664F2CB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20D74E6D-7442-49AA-8D6E-CE7553F2AF13}" type="pres">
      <dgm:prSet presAssocID="{CC25E37A-2850-4727-BFB9-0831D664F2CB}" presName="descendantText" presStyleLbl="alignAcc1" presStyleIdx="1" presStyleCnt="5">
        <dgm:presLayoutVars>
          <dgm:bulletEnabled val="1"/>
        </dgm:presLayoutVars>
      </dgm:prSet>
      <dgm:spPr>
        <a:ln>
          <a:noFill/>
        </a:ln>
      </dgm:spPr>
    </dgm:pt>
    <dgm:pt modelId="{66963742-6BA3-4C08-AB08-888AB376013F}" type="pres">
      <dgm:prSet presAssocID="{63885B8F-085D-48C3-9C15-85764482D628}" presName="sp" presStyleCnt="0"/>
      <dgm:spPr/>
    </dgm:pt>
    <dgm:pt modelId="{78D7156A-D9FD-4C69-B0AD-92E79F097346}" type="pres">
      <dgm:prSet presAssocID="{DFD4D3A3-20CA-4654-99A1-B81C1B6FF46F}" presName="composite" presStyleCnt="0"/>
      <dgm:spPr/>
    </dgm:pt>
    <dgm:pt modelId="{AB94AF82-F6B1-442A-9C60-54A4EFF58787}" type="pres">
      <dgm:prSet presAssocID="{DFD4D3A3-20CA-4654-99A1-B81C1B6FF46F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6929E23B-1403-43A1-88A3-A53E9AAA9591}" type="pres">
      <dgm:prSet presAssocID="{DFD4D3A3-20CA-4654-99A1-B81C1B6FF46F}" presName="descendantText" presStyleLbl="alignAcc1" presStyleIdx="2" presStyleCnt="5">
        <dgm:presLayoutVars>
          <dgm:bulletEnabled val="1"/>
        </dgm:presLayoutVars>
      </dgm:prSet>
      <dgm:spPr>
        <a:ln>
          <a:noFill/>
        </a:ln>
      </dgm:spPr>
    </dgm:pt>
    <dgm:pt modelId="{232CC65C-043C-467F-B3E2-B0A891FC5771}" type="pres">
      <dgm:prSet presAssocID="{DE126070-09C1-4611-8DE5-8AE610B75A2D}" presName="sp" presStyleCnt="0"/>
      <dgm:spPr/>
    </dgm:pt>
    <dgm:pt modelId="{E8E132B3-4C94-4508-861C-B76AE3E54A7C}" type="pres">
      <dgm:prSet presAssocID="{C70CE6CE-8494-4539-A950-EC2724B219F8}" presName="composite" presStyleCnt="0"/>
      <dgm:spPr/>
    </dgm:pt>
    <dgm:pt modelId="{215D4928-026B-44E2-9EAD-9396D46C101C}" type="pres">
      <dgm:prSet presAssocID="{C70CE6CE-8494-4539-A950-EC2724B219F8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A1ABDFFF-9BE8-47DF-9485-73A31A268AE0}" type="pres">
      <dgm:prSet presAssocID="{C70CE6CE-8494-4539-A950-EC2724B219F8}" presName="descendantText" presStyleLbl="alignAcc1" presStyleIdx="3" presStyleCnt="5">
        <dgm:presLayoutVars>
          <dgm:bulletEnabled val="1"/>
        </dgm:presLayoutVars>
      </dgm:prSet>
      <dgm:spPr>
        <a:ln>
          <a:noFill/>
        </a:ln>
      </dgm:spPr>
    </dgm:pt>
    <dgm:pt modelId="{86395AFE-2CF3-4708-9792-E12CC1F0FFF5}" type="pres">
      <dgm:prSet presAssocID="{9ADCEB1E-3615-4DD0-880F-4510AB76AC1B}" presName="sp" presStyleCnt="0"/>
      <dgm:spPr/>
    </dgm:pt>
    <dgm:pt modelId="{A5A0533A-9E99-4B84-A32E-141599B62ED5}" type="pres">
      <dgm:prSet presAssocID="{0D51674E-8D1D-4620-BA76-A740F0C6B086}" presName="composite" presStyleCnt="0"/>
      <dgm:spPr/>
    </dgm:pt>
    <dgm:pt modelId="{20611CBC-79CB-49A7-8257-158EB7956DEA}" type="pres">
      <dgm:prSet presAssocID="{0D51674E-8D1D-4620-BA76-A740F0C6B086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76A84416-2363-46BA-9943-6EDE4EF82DF7}" type="pres">
      <dgm:prSet presAssocID="{0D51674E-8D1D-4620-BA76-A740F0C6B086}" presName="descendantText" presStyleLbl="alignAcc1" presStyleIdx="4" presStyleCnt="5">
        <dgm:presLayoutVars>
          <dgm:bulletEnabled val="1"/>
        </dgm:presLayoutVars>
      </dgm:prSet>
      <dgm:spPr>
        <a:ln>
          <a:noFill/>
        </a:ln>
      </dgm:spPr>
    </dgm:pt>
  </dgm:ptLst>
  <dgm:cxnLst>
    <dgm:cxn modelId="{17659C24-CF26-4DFA-9CE3-4618184856EA}" srcId="{4075F130-9FEA-422F-A3FA-38320C6CDE4A}" destId="{0D51674E-8D1D-4620-BA76-A740F0C6B086}" srcOrd="4" destOrd="0" parTransId="{5507F8A6-B38A-400C-B252-2AA5170D33F1}" sibTransId="{5F0061D5-D339-49A2-BABC-BF0EC1F4F4C4}"/>
    <dgm:cxn modelId="{9E6F7B48-F294-4FAE-9E27-85BF8A6ED09F}" srcId="{4075F130-9FEA-422F-A3FA-38320C6CDE4A}" destId="{C70CE6CE-8494-4539-A950-EC2724B219F8}" srcOrd="3" destOrd="0" parTransId="{A73E29F4-C279-4DAD-AD67-FAAE54315E32}" sibTransId="{9ADCEB1E-3615-4DD0-880F-4510AB76AC1B}"/>
    <dgm:cxn modelId="{824C1B7F-C6AF-4FCE-A4DD-EB8CD575DD0B}" srcId="{4075F130-9FEA-422F-A3FA-38320C6CDE4A}" destId="{DFD4D3A3-20CA-4654-99A1-B81C1B6FF46F}" srcOrd="2" destOrd="0" parTransId="{4F77A40B-3D3A-4467-89B7-7F2B3DF29739}" sibTransId="{DE126070-09C1-4611-8DE5-8AE610B75A2D}"/>
    <dgm:cxn modelId="{B0D407A2-65EC-4B58-8ACC-A2A4E7D99427}" srcId="{4075F130-9FEA-422F-A3FA-38320C6CDE4A}" destId="{55144FAF-AB06-4748-A543-13ABC9C5540B}" srcOrd="0" destOrd="0" parTransId="{60B73B81-FF22-47DE-8EB5-193E1423CD3C}" sibTransId="{58DC9B6D-AAB7-4CA2-A5DF-142021F2B519}"/>
    <dgm:cxn modelId="{55C745DD-324F-4EE4-9D8E-F3300073338B}" type="presOf" srcId="{4075F130-9FEA-422F-A3FA-38320C6CDE4A}" destId="{9D2F1AF8-3B79-4ECE-BF1B-7753BE89C80B}" srcOrd="0" destOrd="0" presId="urn:microsoft.com/office/officeart/2005/8/layout/chevron2"/>
    <dgm:cxn modelId="{440979E1-FA24-4043-B020-FA912D30F433}" type="presOf" srcId="{CC25E37A-2850-4727-BFB9-0831D664F2CB}" destId="{46DEE179-CCD3-4B7E-A83F-331C744BFD84}" srcOrd="0" destOrd="0" presId="urn:microsoft.com/office/officeart/2005/8/layout/chevron2"/>
    <dgm:cxn modelId="{F9184AEA-BE19-4565-84F0-884216F2954C}" type="presOf" srcId="{DFD4D3A3-20CA-4654-99A1-B81C1B6FF46F}" destId="{AB94AF82-F6B1-442A-9C60-54A4EFF58787}" srcOrd="0" destOrd="0" presId="urn:microsoft.com/office/officeart/2005/8/layout/chevron2"/>
    <dgm:cxn modelId="{3CC7BFEA-C988-404D-AEDC-779E2130BD13}" type="presOf" srcId="{55144FAF-AB06-4748-A543-13ABC9C5540B}" destId="{4340B2DF-BCCE-4A10-9C23-2CAD8D7659C6}" srcOrd="0" destOrd="0" presId="urn:microsoft.com/office/officeart/2005/8/layout/chevron2"/>
    <dgm:cxn modelId="{9F4E92ED-52E6-4E97-8EA8-A1085392FB3D}" type="presOf" srcId="{0D51674E-8D1D-4620-BA76-A740F0C6B086}" destId="{20611CBC-79CB-49A7-8257-158EB7956DEA}" srcOrd="0" destOrd="0" presId="urn:microsoft.com/office/officeart/2005/8/layout/chevron2"/>
    <dgm:cxn modelId="{8F01B2F8-7F69-4901-998F-A6CB0A12A2F2}" srcId="{4075F130-9FEA-422F-A3FA-38320C6CDE4A}" destId="{CC25E37A-2850-4727-BFB9-0831D664F2CB}" srcOrd="1" destOrd="0" parTransId="{243FAB47-FCBF-4E20-8EE6-2E57052C570C}" sibTransId="{63885B8F-085D-48C3-9C15-85764482D628}"/>
    <dgm:cxn modelId="{C8DCD6F9-2F57-49D5-A99A-620A1F68AB60}" type="presOf" srcId="{C70CE6CE-8494-4539-A950-EC2724B219F8}" destId="{215D4928-026B-44E2-9EAD-9396D46C101C}" srcOrd="0" destOrd="0" presId="urn:microsoft.com/office/officeart/2005/8/layout/chevron2"/>
    <dgm:cxn modelId="{6A6AB812-5FC2-4D3D-A9B2-5655D1C7F5F5}" type="presParOf" srcId="{9D2F1AF8-3B79-4ECE-BF1B-7753BE89C80B}" destId="{6A0441CD-12F5-418C-8E49-B764149DE479}" srcOrd="0" destOrd="0" presId="urn:microsoft.com/office/officeart/2005/8/layout/chevron2"/>
    <dgm:cxn modelId="{49677574-71C3-4B0A-B586-310EBD4DAAEC}" type="presParOf" srcId="{6A0441CD-12F5-418C-8E49-B764149DE479}" destId="{4340B2DF-BCCE-4A10-9C23-2CAD8D7659C6}" srcOrd="0" destOrd="0" presId="urn:microsoft.com/office/officeart/2005/8/layout/chevron2"/>
    <dgm:cxn modelId="{D12C7112-F594-4AAB-A066-9E35B44318CB}" type="presParOf" srcId="{6A0441CD-12F5-418C-8E49-B764149DE479}" destId="{18D70942-AA1F-4D49-AD98-64F4ABA4A1F0}" srcOrd="1" destOrd="0" presId="urn:microsoft.com/office/officeart/2005/8/layout/chevron2"/>
    <dgm:cxn modelId="{210F77C2-83B7-4063-847F-260AED2EF4ED}" type="presParOf" srcId="{9D2F1AF8-3B79-4ECE-BF1B-7753BE89C80B}" destId="{B4717165-75CA-4B21-9F1D-ACBAD0EEE80D}" srcOrd="1" destOrd="0" presId="urn:microsoft.com/office/officeart/2005/8/layout/chevron2"/>
    <dgm:cxn modelId="{9A9F1733-D2E6-496C-886A-CF1EA86A1AFA}" type="presParOf" srcId="{9D2F1AF8-3B79-4ECE-BF1B-7753BE89C80B}" destId="{ADD2A72B-D770-4FB6-B542-1A0A050774FE}" srcOrd="2" destOrd="0" presId="urn:microsoft.com/office/officeart/2005/8/layout/chevron2"/>
    <dgm:cxn modelId="{B763DC92-96E9-410B-8D0F-F8DE10BAF4E6}" type="presParOf" srcId="{ADD2A72B-D770-4FB6-B542-1A0A050774FE}" destId="{46DEE179-CCD3-4B7E-A83F-331C744BFD84}" srcOrd="0" destOrd="0" presId="urn:microsoft.com/office/officeart/2005/8/layout/chevron2"/>
    <dgm:cxn modelId="{463B0B77-C0A4-4AD6-B6D9-27C622C4E5C8}" type="presParOf" srcId="{ADD2A72B-D770-4FB6-B542-1A0A050774FE}" destId="{20D74E6D-7442-49AA-8D6E-CE7553F2AF13}" srcOrd="1" destOrd="0" presId="urn:microsoft.com/office/officeart/2005/8/layout/chevron2"/>
    <dgm:cxn modelId="{C3CB5CE0-A7DF-4BCE-BF1A-693C29698491}" type="presParOf" srcId="{9D2F1AF8-3B79-4ECE-BF1B-7753BE89C80B}" destId="{66963742-6BA3-4C08-AB08-888AB376013F}" srcOrd="3" destOrd="0" presId="urn:microsoft.com/office/officeart/2005/8/layout/chevron2"/>
    <dgm:cxn modelId="{CA1A1986-95AD-46BF-B4D6-AAD888CE0555}" type="presParOf" srcId="{9D2F1AF8-3B79-4ECE-BF1B-7753BE89C80B}" destId="{78D7156A-D9FD-4C69-B0AD-92E79F097346}" srcOrd="4" destOrd="0" presId="urn:microsoft.com/office/officeart/2005/8/layout/chevron2"/>
    <dgm:cxn modelId="{EE22F41A-AF0D-4DC7-A91B-E09C289FEBC4}" type="presParOf" srcId="{78D7156A-D9FD-4C69-B0AD-92E79F097346}" destId="{AB94AF82-F6B1-442A-9C60-54A4EFF58787}" srcOrd="0" destOrd="0" presId="urn:microsoft.com/office/officeart/2005/8/layout/chevron2"/>
    <dgm:cxn modelId="{7B86DFD6-BDC0-4123-9588-7CAF1A3DFB73}" type="presParOf" srcId="{78D7156A-D9FD-4C69-B0AD-92E79F097346}" destId="{6929E23B-1403-43A1-88A3-A53E9AAA9591}" srcOrd="1" destOrd="0" presId="urn:microsoft.com/office/officeart/2005/8/layout/chevron2"/>
    <dgm:cxn modelId="{F915D10A-AA01-4D40-A999-488F1D8D52CB}" type="presParOf" srcId="{9D2F1AF8-3B79-4ECE-BF1B-7753BE89C80B}" destId="{232CC65C-043C-467F-B3E2-B0A891FC5771}" srcOrd="5" destOrd="0" presId="urn:microsoft.com/office/officeart/2005/8/layout/chevron2"/>
    <dgm:cxn modelId="{2370336F-F4D5-41EC-83AF-58A8CDF2520B}" type="presParOf" srcId="{9D2F1AF8-3B79-4ECE-BF1B-7753BE89C80B}" destId="{E8E132B3-4C94-4508-861C-B76AE3E54A7C}" srcOrd="6" destOrd="0" presId="urn:microsoft.com/office/officeart/2005/8/layout/chevron2"/>
    <dgm:cxn modelId="{9F4D3804-8869-4745-9F31-BA57015FF435}" type="presParOf" srcId="{E8E132B3-4C94-4508-861C-B76AE3E54A7C}" destId="{215D4928-026B-44E2-9EAD-9396D46C101C}" srcOrd="0" destOrd="0" presId="urn:microsoft.com/office/officeart/2005/8/layout/chevron2"/>
    <dgm:cxn modelId="{1C7A0FE9-E22E-426A-AD16-DC5CA3D19C3B}" type="presParOf" srcId="{E8E132B3-4C94-4508-861C-B76AE3E54A7C}" destId="{A1ABDFFF-9BE8-47DF-9485-73A31A268AE0}" srcOrd="1" destOrd="0" presId="urn:microsoft.com/office/officeart/2005/8/layout/chevron2"/>
    <dgm:cxn modelId="{5BB99F33-AD20-4DF5-8A2C-E4CB404A0D87}" type="presParOf" srcId="{9D2F1AF8-3B79-4ECE-BF1B-7753BE89C80B}" destId="{86395AFE-2CF3-4708-9792-E12CC1F0FFF5}" srcOrd="7" destOrd="0" presId="urn:microsoft.com/office/officeart/2005/8/layout/chevron2"/>
    <dgm:cxn modelId="{20832362-7CEC-41A8-A3F8-A59AEF396A16}" type="presParOf" srcId="{9D2F1AF8-3B79-4ECE-BF1B-7753BE89C80B}" destId="{A5A0533A-9E99-4B84-A32E-141599B62ED5}" srcOrd="8" destOrd="0" presId="urn:microsoft.com/office/officeart/2005/8/layout/chevron2"/>
    <dgm:cxn modelId="{5FAA8F2A-BE8A-4FFB-BEE6-D64192278818}" type="presParOf" srcId="{A5A0533A-9E99-4B84-A32E-141599B62ED5}" destId="{20611CBC-79CB-49A7-8257-158EB7956DEA}" srcOrd="0" destOrd="0" presId="urn:microsoft.com/office/officeart/2005/8/layout/chevron2"/>
    <dgm:cxn modelId="{2BBC3B2D-3E1B-4558-B264-39A4A494432F}" type="presParOf" srcId="{A5A0533A-9E99-4B84-A32E-141599B62ED5}" destId="{76A84416-2363-46BA-9943-6EDE4EF82DF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75F130-9FEA-422F-A3FA-38320C6CDE4A}" type="doc">
      <dgm:prSet loTypeId="urn:microsoft.com/office/officeart/2005/8/layout/chevron2" loCatId="process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de-DE"/>
        </a:p>
      </dgm:t>
    </dgm:pt>
    <dgm:pt modelId="{55144FAF-AB06-4748-A543-13ABC9C5540B}">
      <dgm:prSet phldrT="[Text]" custT="1"/>
      <dgm:spPr>
        <a:solidFill>
          <a:srgbClr val="F77A15"/>
        </a:solidFill>
        <a:ln>
          <a:noFill/>
        </a:ln>
      </dgm:spPr>
      <dgm:t>
        <a:bodyPr/>
        <a:lstStyle/>
        <a:p>
          <a:r>
            <a:rPr lang="en-GB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S</a:t>
          </a:r>
          <a:endParaRPr lang="de-DE" sz="16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60B73B81-FF22-47DE-8EB5-193E1423CD3C}" type="parTrans" cxnId="{B0D407A2-65EC-4B58-8ACC-A2A4E7D99427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58DC9B6D-AAB7-4CA2-A5DF-142021F2B519}" type="sibTrans" cxnId="{B0D407A2-65EC-4B58-8ACC-A2A4E7D99427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BAEA379E-0581-45F7-8614-1F88C161AE53}">
      <dgm:prSet phldrT="[Text]" custT="1"/>
      <dgm:spPr>
        <a:solidFill>
          <a:srgbClr val="F77A15"/>
        </a:solidFill>
        <a:ln>
          <a:noFill/>
        </a:ln>
      </dgm:spPr>
      <dgm:t>
        <a:bodyPr/>
        <a:lstStyle/>
        <a:p>
          <a:pPr algn="ctr">
            <a:buNone/>
          </a:pPr>
          <a:r>
            <a:rPr lang="en-GB" sz="1600" b="0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Structure</a:t>
          </a:r>
          <a:endParaRPr lang="de-DE" sz="1600" b="0" dirty="0">
            <a:solidFill>
              <a:schemeClr val="bg1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16FD2D3B-6E8C-48B7-9855-CACDDAC8AEC9}" type="parTrans" cxnId="{3931B167-E46F-481C-99B0-5DB3285495A7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2023676A-FA7F-4021-8D33-80EB6C9F4C59}" type="sibTrans" cxnId="{3931B167-E46F-481C-99B0-5DB3285495A7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C70CE6CE-8494-4539-A950-EC2724B219F8}">
      <dgm:prSet phldrT="[Text]" custT="1"/>
      <dgm:spPr>
        <a:solidFill>
          <a:srgbClr val="C3C3C3"/>
        </a:solidFill>
      </dgm:spPr>
      <dgm:t>
        <a:bodyPr/>
        <a:lstStyle/>
        <a:p>
          <a:r>
            <a:rPr lang="en-GB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I</a:t>
          </a:r>
          <a:endParaRPr lang="de-DE" sz="16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A73E29F4-C279-4DAD-AD67-FAAE54315E32}" type="parTrans" cxnId="{9E6F7B48-F294-4FAE-9E27-85BF8A6ED09F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9ADCEB1E-3615-4DD0-880F-4510AB76AC1B}" type="sibTrans" cxnId="{9E6F7B48-F294-4FAE-9E27-85BF8A6ED09F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ACAD40E2-2D3C-424B-A548-FCA33460D82F}">
      <dgm:prSet phldrT="[Text]" custT="1"/>
      <dgm:spPr>
        <a:ln>
          <a:noFill/>
        </a:ln>
      </dgm:spPr>
      <dgm:t>
        <a:bodyPr/>
        <a:lstStyle/>
        <a:p>
          <a:pPr algn="ctr">
            <a:buNone/>
          </a:pPr>
          <a:endParaRPr lang="de-DE" sz="1600" dirty="0">
            <a:solidFill>
              <a:srgbClr val="424242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C14D14EE-6FAF-4342-8501-26C98554B219}" type="parTrans" cxnId="{4CDB8B39-BA6B-4DB5-B68F-5154C23636FC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75766137-3B81-4BAC-B641-00257506FCB2}" type="sibTrans" cxnId="{4CDB8B39-BA6B-4DB5-B68F-5154C23636FC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0D51674E-8D1D-4620-BA76-A740F0C6B086}">
      <dgm:prSet phldrT="[Text]" custT="1"/>
      <dgm:spPr>
        <a:solidFill>
          <a:srgbClr val="C3C3C3"/>
        </a:solidFill>
      </dgm:spPr>
      <dgm:t>
        <a:bodyPr/>
        <a:lstStyle/>
        <a:p>
          <a:r>
            <a:rPr lang="en-GB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T</a:t>
          </a:r>
          <a:endParaRPr lang="de-DE" sz="16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5507F8A6-B38A-400C-B252-2AA5170D33F1}" type="parTrans" cxnId="{17659C24-CF26-4DFA-9CE3-4618184856EA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5F0061D5-D339-49A2-BABC-BF0EC1F4F4C4}" type="sibTrans" cxnId="{17659C24-CF26-4DFA-9CE3-4618184856EA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0FAB9C8B-A7E6-4206-8EBE-59E0A6454D60}">
      <dgm:prSet phldrT="[Text]" custT="1"/>
      <dgm:spPr>
        <a:ln>
          <a:noFill/>
        </a:ln>
      </dgm:spPr>
      <dgm:t>
        <a:bodyPr/>
        <a:lstStyle/>
        <a:p>
          <a:pPr algn="ctr">
            <a:buNone/>
          </a:pPr>
          <a:endParaRPr lang="de-DE" sz="1600" dirty="0">
            <a:solidFill>
              <a:srgbClr val="424242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67D33935-81E3-4800-B378-4E4E7F6642E0}" type="parTrans" cxnId="{A706F0AE-42DA-40E6-8277-855B664ABE0B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5FEFFBFD-CDBD-42DB-8508-616F35C5F90C}" type="sibTrans" cxnId="{A706F0AE-42DA-40E6-8277-855B664ABE0B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CC25E37A-2850-4727-BFB9-0831D664F2CB}">
      <dgm:prSet custT="1"/>
      <dgm:spPr>
        <a:solidFill>
          <a:srgbClr val="C3C3C3"/>
        </a:solidFill>
        <a:ln>
          <a:noFill/>
        </a:ln>
      </dgm:spPr>
      <dgm:t>
        <a:bodyPr/>
        <a:lstStyle/>
        <a:p>
          <a:r>
            <a:rPr lang="en-GB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P</a:t>
          </a:r>
          <a:endParaRPr lang="de-DE" sz="16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243FAB47-FCBF-4E20-8EE6-2E57052C570C}" type="parTrans" cxnId="{8F01B2F8-7F69-4901-998F-A6CB0A12A2F2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63885B8F-085D-48C3-9C15-85764482D628}" type="sibTrans" cxnId="{8F01B2F8-7F69-4901-998F-A6CB0A12A2F2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DFD4D3A3-20CA-4654-99A1-B81C1B6FF46F}">
      <dgm:prSet custT="1"/>
      <dgm:spPr>
        <a:solidFill>
          <a:srgbClr val="C3C3C3"/>
        </a:solidFill>
        <a:ln>
          <a:noFill/>
        </a:ln>
      </dgm:spPr>
      <dgm:t>
        <a:bodyPr/>
        <a:lstStyle/>
        <a:p>
          <a:r>
            <a:rPr lang="en-GB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L</a:t>
          </a:r>
          <a:endParaRPr lang="de-DE" sz="16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4F77A40B-3D3A-4467-89B7-7F2B3DF29739}" type="parTrans" cxnId="{824C1B7F-C6AF-4FCE-A4DD-EB8CD575DD0B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DE126070-09C1-4611-8DE5-8AE610B75A2D}" type="sibTrans" cxnId="{824C1B7F-C6AF-4FCE-A4DD-EB8CD575DD0B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6420CD26-88C9-4B73-9D74-677970D729E2}">
      <dgm:prSet custT="1"/>
      <dgm:spPr>
        <a:noFill/>
        <a:ln>
          <a:noFill/>
        </a:ln>
      </dgm:spPr>
      <dgm:t>
        <a:bodyPr/>
        <a:lstStyle/>
        <a:p>
          <a:pPr algn="ctr">
            <a:buNone/>
          </a:pPr>
          <a:endParaRPr lang="de-DE" sz="1600" dirty="0">
            <a:solidFill>
              <a:srgbClr val="424242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64396228-A8FA-4514-813F-63B3B3DC2F0B}" type="parTrans" cxnId="{2B4433FA-8E96-41B1-AC77-302C29110C7C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495F24B8-22E2-4183-9B44-11482589EB2D}" type="sibTrans" cxnId="{2B4433FA-8E96-41B1-AC77-302C29110C7C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6D52D725-446D-46DF-815D-94563C22E162}">
      <dgm:prSet custT="1"/>
      <dgm:spPr>
        <a:ln>
          <a:noFill/>
        </a:ln>
      </dgm:spPr>
      <dgm:t>
        <a:bodyPr/>
        <a:lstStyle/>
        <a:p>
          <a:pPr algn="ctr">
            <a:buNone/>
          </a:pPr>
          <a:endParaRPr lang="de-DE" sz="1600" dirty="0">
            <a:solidFill>
              <a:srgbClr val="424242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E4795264-B11C-4508-BA3D-7DF76970C7D4}" type="parTrans" cxnId="{96FEE015-E068-4DAD-9CCA-F2396818C9E7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38D41C1F-C1B8-41EB-8660-61CDAF20C8D6}" type="sibTrans" cxnId="{96FEE015-E068-4DAD-9CCA-F2396818C9E7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9D2F1AF8-3B79-4ECE-BF1B-7753BE89C80B}" type="pres">
      <dgm:prSet presAssocID="{4075F130-9FEA-422F-A3FA-38320C6CDE4A}" presName="linearFlow" presStyleCnt="0">
        <dgm:presLayoutVars>
          <dgm:dir/>
          <dgm:animLvl val="lvl"/>
          <dgm:resizeHandles val="exact"/>
        </dgm:presLayoutVars>
      </dgm:prSet>
      <dgm:spPr/>
    </dgm:pt>
    <dgm:pt modelId="{6A0441CD-12F5-418C-8E49-B764149DE479}" type="pres">
      <dgm:prSet presAssocID="{55144FAF-AB06-4748-A543-13ABC9C5540B}" presName="composite" presStyleCnt="0"/>
      <dgm:spPr/>
    </dgm:pt>
    <dgm:pt modelId="{4340B2DF-BCCE-4A10-9C23-2CAD8D7659C6}" type="pres">
      <dgm:prSet presAssocID="{55144FAF-AB06-4748-A543-13ABC9C5540B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18D70942-AA1F-4D49-AD98-64F4ABA4A1F0}" type="pres">
      <dgm:prSet presAssocID="{55144FAF-AB06-4748-A543-13ABC9C5540B}" presName="descendantText" presStyleLbl="alignAcc1" presStyleIdx="0" presStyleCnt="5">
        <dgm:presLayoutVars>
          <dgm:bulletEnabled val="1"/>
        </dgm:presLayoutVars>
      </dgm:prSet>
      <dgm:spPr/>
    </dgm:pt>
    <dgm:pt modelId="{B4717165-75CA-4B21-9F1D-ACBAD0EEE80D}" type="pres">
      <dgm:prSet presAssocID="{58DC9B6D-AAB7-4CA2-A5DF-142021F2B519}" presName="sp" presStyleCnt="0"/>
      <dgm:spPr/>
    </dgm:pt>
    <dgm:pt modelId="{ADD2A72B-D770-4FB6-B542-1A0A050774FE}" type="pres">
      <dgm:prSet presAssocID="{CC25E37A-2850-4727-BFB9-0831D664F2CB}" presName="composite" presStyleCnt="0"/>
      <dgm:spPr/>
    </dgm:pt>
    <dgm:pt modelId="{46DEE179-CCD3-4B7E-A83F-331C744BFD84}" type="pres">
      <dgm:prSet presAssocID="{CC25E37A-2850-4727-BFB9-0831D664F2CB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20D74E6D-7442-49AA-8D6E-CE7553F2AF13}" type="pres">
      <dgm:prSet presAssocID="{CC25E37A-2850-4727-BFB9-0831D664F2CB}" presName="descendantText" presStyleLbl="alignAcc1" presStyleIdx="1" presStyleCnt="5">
        <dgm:presLayoutVars>
          <dgm:bulletEnabled val="1"/>
        </dgm:presLayoutVars>
      </dgm:prSet>
      <dgm:spPr/>
    </dgm:pt>
    <dgm:pt modelId="{66963742-6BA3-4C08-AB08-888AB376013F}" type="pres">
      <dgm:prSet presAssocID="{63885B8F-085D-48C3-9C15-85764482D628}" presName="sp" presStyleCnt="0"/>
      <dgm:spPr/>
    </dgm:pt>
    <dgm:pt modelId="{78D7156A-D9FD-4C69-B0AD-92E79F097346}" type="pres">
      <dgm:prSet presAssocID="{DFD4D3A3-20CA-4654-99A1-B81C1B6FF46F}" presName="composite" presStyleCnt="0"/>
      <dgm:spPr/>
    </dgm:pt>
    <dgm:pt modelId="{AB94AF82-F6B1-442A-9C60-54A4EFF58787}" type="pres">
      <dgm:prSet presAssocID="{DFD4D3A3-20CA-4654-99A1-B81C1B6FF46F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6929E23B-1403-43A1-88A3-A53E9AAA9591}" type="pres">
      <dgm:prSet presAssocID="{DFD4D3A3-20CA-4654-99A1-B81C1B6FF46F}" presName="descendantText" presStyleLbl="alignAcc1" presStyleIdx="2" presStyleCnt="5" custLinFactNeighborX="-2392">
        <dgm:presLayoutVars>
          <dgm:bulletEnabled val="1"/>
        </dgm:presLayoutVars>
      </dgm:prSet>
      <dgm:spPr/>
    </dgm:pt>
    <dgm:pt modelId="{232CC65C-043C-467F-B3E2-B0A891FC5771}" type="pres">
      <dgm:prSet presAssocID="{DE126070-09C1-4611-8DE5-8AE610B75A2D}" presName="sp" presStyleCnt="0"/>
      <dgm:spPr/>
    </dgm:pt>
    <dgm:pt modelId="{E8E132B3-4C94-4508-861C-B76AE3E54A7C}" type="pres">
      <dgm:prSet presAssocID="{C70CE6CE-8494-4539-A950-EC2724B219F8}" presName="composite" presStyleCnt="0"/>
      <dgm:spPr/>
    </dgm:pt>
    <dgm:pt modelId="{215D4928-026B-44E2-9EAD-9396D46C101C}" type="pres">
      <dgm:prSet presAssocID="{C70CE6CE-8494-4539-A950-EC2724B219F8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A1ABDFFF-9BE8-47DF-9485-73A31A268AE0}" type="pres">
      <dgm:prSet presAssocID="{C70CE6CE-8494-4539-A950-EC2724B219F8}" presName="descendantText" presStyleLbl="alignAcc1" presStyleIdx="3" presStyleCnt="5">
        <dgm:presLayoutVars>
          <dgm:bulletEnabled val="1"/>
        </dgm:presLayoutVars>
      </dgm:prSet>
      <dgm:spPr/>
    </dgm:pt>
    <dgm:pt modelId="{86395AFE-2CF3-4708-9792-E12CC1F0FFF5}" type="pres">
      <dgm:prSet presAssocID="{9ADCEB1E-3615-4DD0-880F-4510AB76AC1B}" presName="sp" presStyleCnt="0"/>
      <dgm:spPr/>
    </dgm:pt>
    <dgm:pt modelId="{A5A0533A-9E99-4B84-A32E-141599B62ED5}" type="pres">
      <dgm:prSet presAssocID="{0D51674E-8D1D-4620-BA76-A740F0C6B086}" presName="composite" presStyleCnt="0"/>
      <dgm:spPr/>
    </dgm:pt>
    <dgm:pt modelId="{20611CBC-79CB-49A7-8257-158EB7956DEA}" type="pres">
      <dgm:prSet presAssocID="{0D51674E-8D1D-4620-BA76-A740F0C6B086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76A84416-2363-46BA-9943-6EDE4EF82DF7}" type="pres">
      <dgm:prSet presAssocID="{0D51674E-8D1D-4620-BA76-A740F0C6B086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96FEE015-E068-4DAD-9CCA-F2396818C9E7}" srcId="{DFD4D3A3-20CA-4654-99A1-B81C1B6FF46F}" destId="{6D52D725-446D-46DF-815D-94563C22E162}" srcOrd="0" destOrd="0" parTransId="{E4795264-B11C-4508-BA3D-7DF76970C7D4}" sibTransId="{38D41C1F-C1B8-41EB-8660-61CDAF20C8D6}"/>
    <dgm:cxn modelId="{17659C24-CF26-4DFA-9CE3-4618184856EA}" srcId="{4075F130-9FEA-422F-A3FA-38320C6CDE4A}" destId="{0D51674E-8D1D-4620-BA76-A740F0C6B086}" srcOrd="4" destOrd="0" parTransId="{5507F8A6-B38A-400C-B252-2AA5170D33F1}" sibTransId="{5F0061D5-D339-49A2-BABC-BF0EC1F4F4C4}"/>
    <dgm:cxn modelId="{4CDB8B39-BA6B-4DB5-B68F-5154C23636FC}" srcId="{C70CE6CE-8494-4539-A950-EC2724B219F8}" destId="{ACAD40E2-2D3C-424B-A548-FCA33460D82F}" srcOrd="0" destOrd="0" parTransId="{C14D14EE-6FAF-4342-8501-26C98554B219}" sibTransId="{75766137-3B81-4BAC-B641-00257506FCB2}"/>
    <dgm:cxn modelId="{9E6F7B48-F294-4FAE-9E27-85BF8A6ED09F}" srcId="{4075F130-9FEA-422F-A3FA-38320C6CDE4A}" destId="{C70CE6CE-8494-4539-A950-EC2724B219F8}" srcOrd="3" destOrd="0" parTransId="{A73E29F4-C279-4DAD-AD67-FAAE54315E32}" sibTransId="{9ADCEB1E-3615-4DD0-880F-4510AB76AC1B}"/>
    <dgm:cxn modelId="{07C63854-681B-4821-93DD-B42A32F3A158}" type="presOf" srcId="{6420CD26-88C9-4B73-9D74-677970D729E2}" destId="{20D74E6D-7442-49AA-8D6E-CE7553F2AF13}" srcOrd="0" destOrd="0" presId="urn:microsoft.com/office/officeart/2005/8/layout/chevron2"/>
    <dgm:cxn modelId="{00382A57-DB58-4F11-B489-E5062643CAE7}" type="presOf" srcId="{0FAB9C8B-A7E6-4206-8EBE-59E0A6454D60}" destId="{76A84416-2363-46BA-9943-6EDE4EF82DF7}" srcOrd="0" destOrd="0" presId="urn:microsoft.com/office/officeart/2005/8/layout/chevron2"/>
    <dgm:cxn modelId="{17A90C63-2F3E-41B5-8340-3E4137307330}" type="presOf" srcId="{ACAD40E2-2D3C-424B-A548-FCA33460D82F}" destId="{A1ABDFFF-9BE8-47DF-9485-73A31A268AE0}" srcOrd="0" destOrd="0" presId="urn:microsoft.com/office/officeart/2005/8/layout/chevron2"/>
    <dgm:cxn modelId="{3931B167-E46F-481C-99B0-5DB3285495A7}" srcId="{55144FAF-AB06-4748-A543-13ABC9C5540B}" destId="{BAEA379E-0581-45F7-8614-1F88C161AE53}" srcOrd="0" destOrd="0" parTransId="{16FD2D3B-6E8C-48B7-9855-CACDDAC8AEC9}" sibTransId="{2023676A-FA7F-4021-8D33-80EB6C9F4C59}"/>
    <dgm:cxn modelId="{824C1B7F-C6AF-4FCE-A4DD-EB8CD575DD0B}" srcId="{4075F130-9FEA-422F-A3FA-38320C6CDE4A}" destId="{DFD4D3A3-20CA-4654-99A1-B81C1B6FF46F}" srcOrd="2" destOrd="0" parTransId="{4F77A40B-3D3A-4467-89B7-7F2B3DF29739}" sibTransId="{DE126070-09C1-4611-8DE5-8AE610B75A2D}"/>
    <dgm:cxn modelId="{B0D407A2-65EC-4B58-8ACC-A2A4E7D99427}" srcId="{4075F130-9FEA-422F-A3FA-38320C6CDE4A}" destId="{55144FAF-AB06-4748-A543-13ABC9C5540B}" srcOrd="0" destOrd="0" parTransId="{60B73B81-FF22-47DE-8EB5-193E1423CD3C}" sibTransId="{58DC9B6D-AAB7-4CA2-A5DF-142021F2B519}"/>
    <dgm:cxn modelId="{A706F0AE-42DA-40E6-8277-855B664ABE0B}" srcId="{0D51674E-8D1D-4620-BA76-A740F0C6B086}" destId="{0FAB9C8B-A7E6-4206-8EBE-59E0A6454D60}" srcOrd="0" destOrd="0" parTransId="{67D33935-81E3-4800-B378-4E4E7F6642E0}" sibTransId="{5FEFFBFD-CDBD-42DB-8508-616F35C5F90C}"/>
    <dgm:cxn modelId="{7DDAD1C4-39CD-4A38-BAD9-68E31EBDE1D8}" type="presOf" srcId="{6D52D725-446D-46DF-815D-94563C22E162}" destId="{6929E23B-1403-43A1-88A3-A53E9AAA9591}" srcOrd="0" destOrd="0" presId="urn:microsoft.com/office/officeart/2005/8/layout/chevron2"/>
    <dgm:cxn modelId="{BD1445D3-BBB1-48E5-B7C0-66FDB9F99B23}" type="presOf" srcId="{BAEA379E-0581-45F7-8614-1F88C161AE53}" destId="{18D70942-AA1F-4D49-AD98-64F4ABA4A1F0}" srcOrd="0" destOrd="0" presId="urn:microsoft.com/office/officeart/2005/8/layout/chevron2"/>
    <dgm:cxn modelId="{55C745DD-324F-4EE4-9D8E-F3300073338B}" type="presOf" srcId="{4075F130-9FEA-422F-A3FA-38320C6CDE4A}" destId="{9D2F1AF8-3B79-4ECE-BF1B-7753BE89C80B}" srcOrd="0" destOrd="0" presId="urn:microsoft.com/office/officeart/2005/8/layout/chevron2"/>
    <dgm:cxn modelId="{440979E1-FA24-4043-B020-FA912D30F433}" type="presOf" srcId="{CC25E37A-2850-4727-BFB9-0831D664F2CB}" destId="{46DEE179-CCD3-4B7E-A83F-331C744BFD84}" srcOrd="0" destOrd="0" presId="urn:microsoft.com/office/officeart/2005/8/layout/chevron2"/>
    <dgm:cxn modelId="{F9184AEA-BE19-4565-84F0-884216F2954C}" type="presOf" srcId="{DFD4D3A3-20CA-4654-99A1-B81C1B6FF46F}" destId="{AB94AF82-F6B1-442A-9C60-54A4EFF58787}" srcOrd="0" destOrd="0" presId="urn:microsoft.com/office/officeart/2005/8/layout/chevron2"/>
    <dgm:cxn modelId="{3CC7BFEA-C988-404D-AEDC-779E2130BD13}" type="presOf" srcId="{55144FAF-AB06-4748-A543-13ABC9C5540B}" destId="{4340B2DF-BCCE-4A10-9C23-2CAD8D7659C6}" srcOrd="0" destOrd="0" presId="urn:microsoft.com/office/officeart/2005/8/layout/chevron2"/>
    <dgm:cxn modelId="{9F4E92ED-52E6-4E97-8EA8-A1085392FB3D}" type="presOf" srcId="{0D51674E-8D1D-4620-BA76-A740F0C6B086}" destId="{20611CBC-79CB-49A7-8257-158EB7956DEA}" srcOrd="0" destOrd="0" presId="urn:microsoft.com/office/officeart/2005/8/layout/chevron2"/>
    <dgm:cxn modelId="{8F01B2F8-7F69-4901-998F-A6CB0A12A2F2}" srcId="{4075F130-9FEA-422F-A3FA-38320C6CDE4A}" destId="{CC25E37A-2850-4727-BFB9-0831D664F2CB}" srcOrd="1" destOrd="0" parTransId="{243FAB47-FCBF-4E20-8EE6-2E57052C570C}" sibTransId="{63885B8F-085D-48C3-9C15-85764482D628}"/>
    <dgm:cxn modelId="{C8DCD6F9-2F57-49D5-A99A-620A1F68AB60}" type="presOf" srcId="{C70CE6CE-8494-4539-A950-EC2724B219F8}" destId="{215D4928-026B-44E2-9EAD-9396D46C101C}" srcOrd="0" destOrd="0" presId="urn:microsoft.com/office/officeart/2005/8/layout/chevron2"/>
    <dgm:cxn modelId="{2B4433FA-8E96-41B1-AC77-302C29110C7C}" srcId="{CC25E37A-2850-4727-BFB9-0831D664F2CB}" destId="{6420CD26-88C9-4B73-9D74-677970D729E2}" srcOrd="0" destOrd="0" parTransId="{64396228-A8FA-4514-813F-63B3B3DC2F0B}" sibTransId="{495F24B8-22E2-4183-9B44-11482589EB2D}"/>
    <dgm:cxn modelId="{6A6AB812-5FC2-4D3D-A9B2-5655D1C7F5F5}" type="presParOf" srcId="{9D2F1AF8-3B79-4ECE-BF1B-7753BE89C80B}" destId="{6A0441CD-12F5-418C-8E49-B764149DE479}" srcOrd="0" destOrd="0" presId="urn:microsoft.com/office/officeart/2005/8/layout/chevron2"/>
    <dgm:cxn modelId="{49677574-71C3-4B0A-B586-310EBD4DAAEC}" type="presParOf" srcId="{6A0441CD-12F5-418C-8E49-B764149DE479}" destId="{4340B2DF-BCCE-4A10-9C23-2CAD8D7659C6}" srcOrd="0" destOrd="0" presId="urn:microsoft.com/office/officeart/2005/8/layout/chevron2"/>
    <dgm:cxn modelId="{D12C7112-F594-4AAB-A066-9E35B44318CB}" type="presParOf" srcId="{6A0441CD-12F5-418C-8E49-B764149DE479}" destId="{18D70942-AA1F-4D49-AD98-64F4ABA4A1F0}" srcOrd="1" destOrd="0" presId="urn:microsoft.com/office/officeart/2005/8/layout/chevron2"/>
    <dgm:cxn modelId="{210F77C2-83B7-4063-847F-260AED2EF4ED}" type="presParOf" srcId="{9D2F1AF8-3B79-4ECE-BF1B-7753BE89C80B}" destId="{B4717165-75CA-4B21-9F1D-ACBAD0EEE80D}" srcOrd="1" destOrd="0" presId="urn:microsoft.com/office/officeart/2005/8/layout/chevron2"/>
    <dgm:cxn modelId="{9A9F1733-D2E6-496C-886A-CF1EA86A1AFA}" type="presParOf" srcId="{9D2F1AF8-3B79-4ECE-BF1B-7753BE89C80B}" destId="{ADD2A72B-D770-4FB6-B542-1A0A050774FE}" srcOrd="2" destOrd="0" presId="urn:microsoft.com/office/officeart/2005/8/layout/chevron2"/>
    <dgm:cxn modelId="{B763DC92-96E9-410B-8D0F-F8DE10BAF4E6}" type="presParOf" srcId="{ADD2A72B-D770-4FB6-B542-1A0A050774FE}" destId="{46DEE179-CCD3-4B7E-A83F-331C744BFD84}" srcOrd="0" destOrd="0" presId="urn:microsoft.com/office/officeart/2005/8/layout/chevron2"/>
    <dgm:cxn modelId="{463B0B77-C0A4-4AD6-B6D9-27C622C4E5C8}" type="presParOf" srcId="{ADD2A72B-D770-4FB6-B542-1A0A050774FE}" destId="{20D74E6D-7442-49AA-8D6E-CE7553F2AF13}" srcOrd="1" destOrd="0" presId="urn:microsoft.com/office/officeart/2005/8/layout/chevron2"/>
    <dgm:cxn modelId="{C3CB5CE0-A7DF-4BCE-BF1A-693C29698491}" type="presParOf" srcId="{9D2F1AF8-3B79-4ECE-BF1B-7753BE89C80B}" destId="{66963742-6BA3-4C08-AB08-888AB376013F}" srcOrd="3" destOrd="0" presId="urn:microsoft.com/office/officeart/2005/8/layout/chevron2"/>
    <dgm:cxn modelId="{CA1A1986-95AD-46BF-B4D6-AAD888CE0555}" type="presParOf" srcId="{9D2F1AF8-3B79-4ECE-BF1B-7753BE89C80B}" destId="{78D7156A-D9FD-4C69-B0AD-92E79F097346}" srcOrd="4" destOrd="0" presId="urn:microsoft.com/office/officeart/2005/8/layout/chevron2"/>
    <dgm:cxn modelId="{EE22F41A-AF0D-4DC7-A91B-E09C289FEBC4}" type="presParOf" srcId="{78D7156A-D9FD-4C69-B0AD-92E79F097346}" destId="{AB94AF82-F6B1-442A-9C60-54A4EFF58787}" srcOrd="0" destOrd="0" presId="urn:microsoft.com/office/officeart/2005/8/layout/chevron2"/>
    <dgm:cxn modelId="{7B86DFD6-BDC0-4123-9588-7CAF1A3DFB73}" type="presParOf" srcId="{78D7156A-D9FD-4C69-B0AD-92E79F097346}" destId="{6929E23B-1403-43A1-88A3-A53E9AAA9591}" srcOrd="1" destOrd="0" presId="urn:microsoft.com/office/officeart/2005/8/layout/chevron2"/>
    <dgm:cxn modelId="{F915D10A-AA01-4D40-A999-488F1D8D52CB}" type="presParOf" srcId="{9D2F1AF8-3B79-4ECE-BF1B-7753BE89C80B}" destId="{232CC65C-043C-467F-B3E2-B0A891FC5771}" srcOrd="5" destOrd="0" presId="urn:microsoft.com/office/officeart/2005/8/layout/chevron2"/>
    <dgm:cxn modelId="{2370336F-F4D5-41EC-83AF-58A8CDF2520B}" type="presParOf" srcId="{9D2F1AF8-3B79-4ECE-BF1B-7753BE89C80B}" destId="{E8E132B3-4C94-4508-861C-B76AE3E54A7C}" srcOrd="6" destOrd="0" presId="urn:microsoft.com/office/officeart/2005/8/layout/chevron2"/>
    <dgm:cxn modelId="{9F4D3804-8869-4745-9F31-BA57015FF435}" type="presParOf" srcId="{E8E132B3-4C94-4508-861C-B76AE3E54A7C}" destId="{215D4928-026B-44E2-9EAD-9396D46C101C}" srcOrd="0" destOrd="0" presId="urn:microsoft.com/office/officeart/2005/8/layout/chevron2"/>
    <dgm:cxn modelId="{1C7A0FE9-E22E-426A-AD16-DC5CA3D19C3B}" type="presParOf" srcId="{E8E132B3-4C94-4508-861C-B76AE3E54A7C}" destId="{A1ABDFFF-9BE8-47DF-9485-73A31A268AE0}" srcOrd="1" destOrd="0" presId="urn:microsoft.com/office/officeart/2005/8/layout/chevron2"/>
    <dgm:cxn modelId="{5BB99F33-AD20-4DF5-8A2C-E4CB404A0D87}" type="presParOf" srcId="{9D2F1AF8-3B79-4ECE-BF1B-7753BE89C80B}" destId="{86395AFE-2CF3-4708-9792-E12CC1F0FFF5}" srcOrd="7" destOrd="0" presId="urn:microsoft.com/office/officeart/2005/8/layout/chevron2"/>
    <dgm:cxn modelId="{20832362-7CEC-41A8-A3F8-A59AEF396A16}" type="presParOf" srcId="{9D2F1AF8-3B79-4ECE-BF1B-7753BE89C80B}" destId="{A5A0533A-9E99-4B84-A32E-141599B62ED5}" srcOrd="8" destOrd="0" presId="urn:microsoft.com/office/officeart/2005/8/layout/chevron2"/>
    <dgm:cxn modelId="{5FAA8F2A-BE8A-4FFB-BEE6-D64192278818}" type="presParOf" srcId="{A5A0533A-9E99-4B84-A32E-141599B62ED5}" destId="{20611CBC-79CB-49A7-8257-158EB7956DEA}" srcOrd="0" destOrd="0" presId="urn:microsoft.com/office/officeart/2005/8/layout/chevron2"/>
    <dgm:cxn modelId="{2BBC3B2D-3E1B-4558-B264-39A4A494432F}" type="presParOf" srcId="{A5A0533A-9E99-4B84-A32E-141599B62ED5}" destId="{76A84416-2363-46BA-9943-6EDE4EF82DF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75F130-9FEA-422F-A3FA-38320C6CDE4A}" type="doc">
      <dgm:prSet loTypeId="urn:microsoft.com/office/officeart/2005/8/layout/chevron2" loCatId="process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de-DE"/>
        </a:p>
      </dgm:t>
    </dgm:pt>
    <dgm:pt modelId="{55144FAF-AB06-4748-A543-13ABC9C5540B}">
      <dgm:prSet phldrT="[Text]" custT="1"/>
      <dgm:spPr>
        <a:solidFill>
          <a:srgbClr val="C3C3C3"/>
        </a:solidFill>
        <a:ln>
          <a:noFill/>
        </a:ln>
      </dgm:spPr>
      <dgm:t>
        <a:bodyPr/>
        <a:lstStyle/>
        <a:p>
          <a:r>
            <a:rPr lang="en-GB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S</a:t>
          </a:r>
          <a:endParaRPr lang="de-DE" sz="16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60B73B81-FF22-47DE-8EB5-193E1423CD3C}" type="parTrans" cxnId="{B0D407A2-65EC-4B58-8ACC-A2A4E7D99427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58DC9B6D-AAB7-4CA2-A5DF-142021F2B519}" type="sibTrans" cxnId="{B0D407A2-65EC-4B58-8ACC-A2A4E7D99427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BAEA379E-0581-45F7-8614-1F88C161AE53}">
      <dgm:prSet phldrT="[Text]" custT="1"/>
      <dgm:spPr>
        <a:noFill/>
        <a:ln>
          <a:noFill/>
        </a:ln>
      </dgm:spPr>
      <dgm:t>
        <a:bodyPr/>
        <a:lstStyle/>
        <a:p>
          <a:pPr algn="ctr">
            <a:buNone/>
          </a:pPr>
          <a:r>
            <a:rPr lang="en-GB" sz="1600" b="0" dirty="0">
              <a:solidFill>
                <a:srgbClr val="424242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Structure</a:t>
          </a:r>
          <a:endParaRPr lang="de-DE" sz="1600" b="0" dirty="0">
            <a:solidFill>
              <a:srgbClr val="424242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16FD2D3B-6E8C-48B7-9855-CACDDAC8AEC9}" type="parTrans" cxnId="{3931B167-E46F-481C-99B0-5DB3285495A7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2023676A-FA7F-4021-8D33-80EB6C9F4C59}" type="sibTrans" cxnId="{3931B167-E46F-481C-99B0-5DB3285495A7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C70CE6CE-8494-4539-A950-EC2724B219F8}">
      <dgm:prSet phldrT="[Text]" custT="1"/>
      <dgm:spPr>
        <a:solidFill>
          <a:srgbClr val="C3C3C3"/>
        </a:solidFill>
      </dgm:spPr>
      <dgm:t>
        <a:bodyPr/>
        <a:lstStyle/>
        <a:p>
          <a:r>
            <a:rPr lang="en-GB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I</a:t>
          </a:r>
          <a:endParaRPr lang="de-DE" sz="16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A73E29F4-C279-4DAD-AD67-FAAE54315E32}" type="parTrans" cxnId="{9E6F7B48-F294-4FAE-9E27-85BF8A6ED09F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9ADCEB1E-3615-4DD0-880F-4510AB76AC1B}" type="sibTrans" cxnId="{9E6F7B48-F294-4FAE-9E27-85BF8A6ED09F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ACAD40E2-2D3C-424B-A548-FCA33460D82F}">
      <dgm:prSet phldrT="[Text]" custT="1"/>
      <dgm:spPr>
        <a:ln>
          <a:noFill/>
        </a:ln>
      </dgm:spPr>
      <dgm:t>
        <a:bodyPr/>
        <a:lstStyle/>
        <a:p>
          <a:pPr algn="ctr">
            <a:buNone/>
          </a:pPr>
          <a:endParaRPr lang="de-DE" sz="1600" dirty="0">
            <a:solidFill>
              <a:srgbClr val="424242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C14D14EE-6FAF-4342-8501-26C98554B219}" type="parTrans" cxnId="{4CDB8B39-BA6B-4DB5-B68F-5154C23636FC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75766137-3B81-4BAC-B641-00257506FCB2}" type="sibTrans" cxnId="{4CDB8B39-BA6B-4DB5-B68F-5154C23636FC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0D51674E-8D1D-4620-BA76-A740F0C6B086}">
      <dgm:prSet phldrT="[Text]" custT="1"/>
      <dgm:spPr>
        <a:solidFill>
          <a:srgbClr val="C3C3C3"/>
        </a:solidFill>
      </dgm:spPr>
      <dgm:t>
        <a:bodyPr/>
        <a:lstStyle/>
        <a:p>
          <a:r>
            <a:rPr lang="en-GB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T</a:t>
          </a:r>
          <a:endParaRPr lang="de-DE" sz="16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5507F8A6-B38A-400C-B252-2AA5170D33F1}" type="parTrans" cxnId="{17659C24-CF26-4DFA-9CE3-4618184856EA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5F0061D5-D339-49A2-BABC-BF0EC1F4F4C4}" type="sibTrans" cxnId="{17659C24-CF26-4DFA-9CE3-4618184856EA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0FAB9C8B-A7E6-4206-8EBE-59E0A6454D60}">
      <dgm:prSet phldrT="[Text]" custT="1"/>
      <dgm:spPr>
        <a:ln>
          <a:noFill/>
        </a:ln>
      </dgm:spPr>
      <dgm:t>
        <a:bodyPr/>
        <a:lstStyle/>
        <a:p>
          <a:pPr algn="ctr">
            <a:buNone/>
          </a:pPr>
          <a:endParaRPr lang="de-DE" sz="1600" dirty="0">
            <a:solidFill>
              <a:srgbClr val="424242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67D33935-81E3-4800-B378-4E4E7F6642E0}" type="parTrans" cxnId="{A706F0AE-42DA-40E6-8277-855B664ABE0B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5FEFFBFD-CDBD-42DB-8508-616F35C5F90C}" type="sibTrans" cxnId="{A706F0AE-42DA-40E6-8277-855B664ABE0B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CC25E37A-2850-4727-BFB9-0831D664F2CB}">
      <dgm:prSet custT="1"/>
      <dgm:spPr>
        <a:solidFill>
          <a:srgbClr val="F77A15"/>
        </a:solidFill>
        <a:ln>
          <a:noFill/>
        </a:ln>
      </dgm:spPr>
      <dgm:t>
        <a:bodyPr/>
        <a:lstStyle/>
        <a:p>
          <a:r>
            <a:rPr lang="en-GB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P</a:t>
          </a:r>
          <a:endParaRPr lang="de-DE" sz="16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243FAB47-FCBF-4E20-8EE6-2E57052C570C}" type="parTrans" cxnId="{8F01B2F8-7F69-4901-998F-A6CB0A12A2F2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63885B8F-085D-48C3-9C15-85764482D628}" type="sibTrans" cxnId="{8F01B2F8-7F69-4901-998F-A6CB0A12A2F2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DFD4D3A3-20CA-4654-99A1-B81C1B6FF46F}">
      <dgm:prSet custT="1"/>
      <dgm:spPr>
        <a:solidFill>
          <a:srgbClr val="C3C3C3"/>
        </a:solidFill>
        <a:ln>
          <a:noFill/>
        </a:ln>
      </dgm:spPr>
      <dgm:t>
        <a:bodyPr/>
        <a:lstStyle/>
        <a:p>
          <a:r>
            <a:rPr lang="en-GB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L</a:t>
          </a:r>
          <a:endParaRPr lang="de-DE" sz="16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4F77A40B-3D3A-4467-89B7-7F2B3DF29739}" type="parTrans" cxnId="{824C1B7F-C6AF-4FCE-A4DD-EB8CD575DD0B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DE126070-09C1-4611-8DE5-8AE610B75A2D}" type="sibTrans" cxnId="{824C1B7F-C6AF-4FCE-A4DD-EB8CD575DD0B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6420CD26-88C9-4B73-9D74-677970D729E2}">
      <dgm:prSet custT="1"/>
      <dgm:spPr>
        <a:solidFill>
          <a:srgbClr val="F77A15"/>
        </a:solidFill>
        <a:ln>
          <a:noFill/>
        </a:ln>
      </dgm:spPr>
      <dgm:t>
        <a:bodyPr/>
        <a:lstStyle/>
        <a:p>
          <a:pPr algn="ctr">
            <a:buNone/>
          </a:pPr>
          <a:r>
            <a:rPr lang="en-GB" sz="1600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Process</a:t>
          </a:r>
          <a:endParaRPr lang="de-DE" sz="1600" dirty="0">
            <a:solidFill>
              <a:schemeClr val="bg1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64396228-A8FA-4514-813F-63B3B3DC2F0B}" type="parTrans" cxnId="{2B4433FA-8E96-41B1-AC77-302C29110C7C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495F24B8-22E2-4183-9B44-11482589EB2D}" type="sibTrans" cxnId="{2B4433FA-8E96-41B1-AC77-302C29110C7C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6D52D725-446D-46DF-815D-94563C22E162}">
      <dgm:prSet custT="1"/>
      <dgm:spPr>
        <a:ln>
          <a:noFill/>
        </a:ln>
      </dgm:spPr>
      <dgm:t>
        <a:bodyPr/>
        <a:lstStyle/>
        <a:p>
          <a:pPr algn="ctr">
            <a:buNone/>
          </a:pPr>
          <a:endParaRPr lang="de-DE" sz="1600" dirty="0">
            <a:solidFill>
              <a:srgbClr val="424242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E4795264-B11C-4508-BA3D-7DF76970C7D4}" type="parTrans" cxnId="{96FEE015-E068-4DAD-9CCA-F2396818C9E7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38D41C1F-C1B8-41EB-8660-61CDAF20C8D6}" type="sibTrans" cxnId="{96FEE015-E068-4DAD-9CCA-F2396818C9E7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9D2F1AF8-3B79-4ECE-BF1B-7753BE89C80B}" type="pres">
      <dgm:prSet presAssocID="{4075F130-9FEA-422F-A3FA-38320C6CDE4A}" presName="linearFlow" presStyleCnt="0">
        <dgm:presLayoutVars>
          <dgm:dir/>
          <dgm:animLvl val="lvl"/>
          <dgm:resizeHandles val="exact"/>
        </dgm:presLayoutVars>
      </dgm:prSet>
      <dgm:spPr/>
    </dgm:pt>
    <dgm:pt modelId="{6A0441CD-12F5-418C-8E49-B764149DE479}" type="pres">
      <dgm:prSet presAssocID="{55144FAF-AB06-4748-A543-13ABC9C5540B}" presName="composite" presStyleCnt="0"/>
      <dgm:spPr/>
    </dgm:pt>
    <dgm:pt modelId="{4340B2DF-BCCE-4A10-9C23-2CAD8D7659C6}" type="pres">
      <dgm:prSet presAssocID="{55144FAF-AB06-4748-A543-13ABC9C5540B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18D70942-AA1F-4D49-AD98-64F4ABA4A1F0}" type="pres">
      <dgm:prSet presAssocID="{55144FAF-AB06-4748-A543-13ABC9C5540B}" presName="descendantText" presStyleLbl="alignAcc1" presStyleIdx="0" presStyleCnt="5">
        <dgm:presLayoutVars>
          <dgm:bulletEnabled val="1"/>
        </dgm:presLayoutVars>
      </dgm:prSet>
      <dgm:spPr/>
    </dgm:pt>
    <dgm:pt modelId="{B4717165-75CA-4B21-9F1D-ACBAD0EEE80D}" type="pres">
      <dgm:prSet presAssocID="{58DC9B6D-AAB7-4CA2-A5DF-142021F2B519}" presName="sp" presStyleCnt="0"/>
      <dgm:spPr/>
    </dgm:pt>
    <dgm:pt modelId="{ADD2A72B-D770-4FB6-B542-1A0A050774FE}" type="pres">
      <dgm:prSet presAssocID="{CC25E37A-2850-4727-BFB9-0831D664F2CB}" presName="composite" presStyleCnt="0"/>
      <dgm:spPr/>
    </dgm:pt>
    <dgm:pt modelId="{46DEE179-CCD3-4B7E-A83F-331C744BFD84}" type="pres">
      <dgm:prSet presAssocID="{CC25E37A-2850-4727-BFB9-0831D664F2CB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20D74E6D-7442-49AA-8D6E-CE7553F2AF13}" type="pres">
      <dgm:prSet presAssocID="{CC25E37A-2850-4727-BFB9-0831D664F2CB}" presName="descendantText" presStyleLbl="alignAcc1" presStyleIdx="1" presStyleCnt="5">
        <dgm:presLayoutVars>
          <dgm:bulletEnabled val="1"/>
        </dgm:presLayoutVars>
      </dgm:prSet>
      <dgm:spPr/>
    </dgm:pt>
    <dgm:pt modelId="{66963742-6BA3-4C08-AB08-888AB376013F}" type="pres">
      <dgm:prSet presAssocID="{63885B8F-085D-48C3-9C15-85764482D628}" presName="sp" presStyleCnt="0"/>
      <dgm:spPr/>
    </dgm:pt>
    <dgm:pt modelId="{78D7156A-D9FD-4C69-B0AD-92E79F097346}" type="pres">
      <dgm:prSet presAssocID="{DFD4D3A3-20CA-4654-99A1-B81C1B6FF46F}" presName="composite" presStyleCnt="0"/>
      <dgm:spPr/>
    </dgm:pt>
    <dgm:pt modelId="{AB94AF82-F6B1-442A-9C60-54A4EFF58787}" type="pres">
      <dgm:prSet presAssocID="{DFD4D3A3-20CA-4654-99A1-B81C1B6FF46F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6929E23B-1403-43A1-88A3-A53E9AAA9591}" type="pres">
      <dgm:prSet presAssocID="{DFD4D3A3-20CA-4654-99A1-B81C1B6FF46F}" presName="descendantText" presStyleLbl="alignAcc1" presStyleIdx="2" presStyleCnt="5">
        <dgm:presLayoutVars>
          <dgm:bulletEnabled val="1"/>
        </dgm:presLayoutVars>
      </dgm:prSet>
      <dgm:spPr/>
    </dgm:pt>
    <dgm:pt modelId="{232CC65C-043C-467F-B3E2-B0A891FC5771}" type="pres">
      <dgm:prSet presAssocID="{DE126070-09C1-4611-8DE5-8AE610B75A2D}" presName="sp" presStyleCnt="0"/>
      <dgm:spPr/>
    </dgm:pt>
    <dgm:pt modelId="{E8E132B3-4C94-4508-861C-B76AE3E54A7C}" type="pres">
      <dgm:prSet presAssocID="{C70CE6CE-8494-4539-A950-EC2724B219F8}" presName="composite" presStyleCnt="0"/>
      <dgm:spPr/>
    </dgm:pt>
    <dgm:pt modelId="{215D4928-026B-44E2-9EAD-9396D46C101C}" type="pres">
      <dgm:prSet presAssocID="{C70CE6CE-8494-4539-A950-EC2724B219F8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A1ABDFFF-9BE8-47DF-9485-73A31A268AE0}" type="pres">
      <dgm:prSet presAssocID="{C70CE6CE-8494-4539-A950-EC2724B219F8}" presName="descendantText" presStyleLbl="alignAcc1" presStyleIdx="3" presStyleCnt="5">
        <dgm:presLayoutVars>
          <dgm:bulletEnabled val="1"/>
        </dgm:presLayoutVars>
      </dgm:prSet>
      <dgm:spPr/>
    </dgm:pt>
    <dgm:pt modelId="{86395AFE-2CF3-4708-9792-E12CC1F0FFF5}" type="pres">
      <dgm:prSet presAssocID="{9ADCEB1E-3615-4DD0-880F-4510AB76AC1B}" presName="sp" presStyleCnt="0"/>
      <dgm:spPr/>
    </dgm:pt>
    <dgm:pt modelId="{A5A0533A-9E99-4B84-A32E-141599B62ED5}" type="pres">
      <dgm:prSet presAssocID="{0D51674E-8D1D-4620-BA76-A740F0C6B086}" presName="composite" presStyleCnt="0"/>
      <dgm:spPr/>
    </dgm:pt>
    <dgm:pt modelId="{20611CBC-79CB-49A7-8257-158EB7956DEA}" type="pres">
      <dgm:prSet presAssocID="{0D51674E-8D1D-4620-BA76-A740F0C6B086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76A84416-2363-46BA-9943-6EDE4EF82DF7}" type="pres">
      <dgm:prSet presAssocID="{0D51674E-8D1D-4620-BA76-A740F0C6B086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96FEE015-E068-4DAD-9CCA-F2396818C9E7}" srcId="{DFD4D3A3-20CA-4654-99A1-B81C1B6FF46F}" destId="{6D52D725-446D-46DF-815D-94563C22E162}" srcOrd="0" destOrd="0" parTransId="{E4795264-B11C-4508-BA3D-7DF76970C7D4}" sibTransId="{38D41C1F-C1B8-41EB-8660-61CDAF20C8D6}"/>
    <dgm:cxn modelId="{17659C24-CF26-4DFA-9CE3-4618184856EA}" srcId="{4075F130-9FEA-422F-A3FA-38320C6CDE4A}" destId="{0D51674E-8D1D-4620-BA76-A740F0C6B086}" srcOrd="4" destOrd="0" parTransId="{5507F8A6-B38A-400C-B252-2AA5170D33F1}" sibTransId="{5F0061D5-D339-49A2-BABC-BF0EC1F4F4C4}"/>
    <dgm:cxn modelId="{4CDB8B39-BA6B-4DB5-B68F-5154C23636FC}" srcId="{C70CE6CE-8494-4539-A950-EC2724B219F8}" destId="{ACAD40E2-2D3C-424B-A548-FCA33460D82F}" srcOrd="0" destOrd="0" parTransId="{C14D14EE-6FAF-4342-8501-26C98554B219}" sibTransId="{75766137-3B81-4BAC-B641-00257506FCB2}"/>
    <dgm:cxn modelId="{9E6F7B48-F294-4FAE-9E27-85BF8A6ED09F}" srcId="{4075F130-9FEA-422F-A3FA-38320C6CDE4A}" destId="{C70CE6CE-8494-4539-A950-EC2724B219F8}" srcOrd="3" destOrd="0" parTransId="{A73E29F4-C279-4DAD-AD67-FAAE54315E32}" sibTransId="{9ADCEB1E-3615-4DD0-880F-4510AB76AC1B}"/>
    <dgm:cxn modelId="{07C63854-681B-4821-93DD-B42A32F3A158}" type="presOf" srcId="{6420CD26-88C9-4B73-9D74-677970D729E2}" destId="{20D74E6D-7442-49AA-8D6E-CE7553F2AF13}" srcOrd="0" destOrd="0" presId="urn:microsoft.com/office/officeart/2005/8/layout/chevron2"/>
    <dgm:cxn modelId="{00382A57-DB58-4F11-B489-E5062643CAE7}" type="presOf" srcId="{0FAB9C8B-A7E6-4206-8EBE-59E0A6454D60}" destId="{76A84416-2363-46BA-9943-6EDE4EF82DF7}" srcOrd="0" destOrd="0" presId="urn:microsoft.com/office/officeart/2005/8/layout/chevron2"/>
    <dgm:cxn modelId="{17A90C63-2F3E-41B5-8340-3E4137307330}" type="presOf" srcId="{ACAD40E2-2D3C-424B-A548-FCA33460D82F}" destId="{A1ABDFFF-9BE8-47DF-9485-73A31A268AE0}" srcOrd="0" destOrd="0" presId="urn:microsoft.com/office/officeart/2005/8/layout/chevron2"/>
    <dgm:cxn modelId="{3931B167-E46F-481C-99B0-5DB3285495A7}" srcId="{55144FAF-AB06-4748-A543-13ABC9C5540B}" destId="{BAEA379E-0581-45F7-8614-1F88C161AE53}" srcOrd="0" destOrd="0" parTransId="{16FD2D3B-6E8C-48B7-9855-CACDDAC8AEC9}" sibTransId="{2023676A-FA7F-4021-8D33-80EB6C9F4C59}"/>
    <dgm:cxn modelId="{824C1B7F-C6AF-4FCE-A4DD-EB8CD575DD0B}" srcId="{4075F130-9FEA-422F-A3FA-38320C6CDE4A}" destId="{DFD4D3A3-20CA-4654-99A1-B81C1B6FF46F}" srcOrd="2" destOrd="0" parTransId="{4F77A40B-3D3A-4467-89B7-7F2B3DF29739}" sibTransId="{DE126070-09C1-4611-8DE5-8AE610B75A2D}"/>
    <dgm:cxn modelId="{B0D407A2-65EC-4B58-8ACC-A2A4E7D99427}" srcId="{4075F130-9FEA-422F-A3FA-38320C6CDE4A}" destId="{55144FAF-AB06-4748-A543-13ABC9C5540B}" srcOrd="0" destOrd="0" parTransId="{60B73B81-FF22-47DE-8EB5-193E1423CD3C}" sibTransId="{58DC9B6D-AAB7-4CA2-A5DF-142021F2B519}"/>
    <dgm:cxn modelId="{A706F0AE-42DA-40E6-8277-855B664ABE0B}" srcId="{0D51674E-8D1D-4620-BA76-A740F0C6B086}" destId="{0FAB9C8B-A7E6-4206-8EBE-59E0A6454D60}" srcOrd="0" destOrd="0" parTransId="{67D33935-81E3-4800-B378-4E4E7F6642E0}" sibTransId="{5FEFFBFD-CDBD-42DB-8508-616F35C5F90C}"/>
    <dgm:cxn modelId="{7DDAD1C4-39CD-4A38-BAD9-68E31EBDE1D8}" type="presOf" srcId="{6D52D725-446D-46DF-815D-94563C22E162}" destId="{6929E23B-1403-43A1-88A3-A53E9AAA9591}" srcOrd="0" destOrd="0" presId="urn:microsoft.com/office/officeart/2005/8/layout/chevron2"/>
    <dgm:cxn modelId="{BD1445D3-BBB1-48E5-B7C0-66FDB9F99B23}" type="presOf" srcId="{BAEA379E-0581-45F7-8614-1F88C161AE53}" destId="{18D70942-AA1F-4D49-AD98-64F4ABA4A1F0}" srcOrd="0" destOrd="0" presId="urn:microsoft.com/office/officeart/2005/8/layout/chevron2"/>
    <dgm:cxn modelId="{55C745DD-324F-4EE4-9D8E-F3300073338B}" type="presOf" srcId="{4075F130-9FEA-422F-A3FA-38320C6CDE4A}" destId="{9D2F1AF8-3B79-4ECE-BF1B-7753BE89C80B}" srcOrd="0" destOrd="0" presId="urn:microsoft.com/office/officeart/2005/8/layout/chevron2"/>
    <dgm:cxn modelId="{440979E1-FA24-4043-B020-FA912D30F433}" type="presOf" srcId="{CC25E37A-2850-4727-BFB9-0831D664F2CB}" destId="{46DEE179-CCD3-4B7E-A83F-331C744BFD84}" srcOrd="0" destOrd="0" presId="urn:microsoft.com/office/officeart/2005/8/layout/chevron2"/>
    <dgm:cxn modelId="{F9184AEA-BE19-4565-84F0-884216F2954C}" type="presOf" srcId="{DFD4D3A3-20CA-4654-99A1-B81C1B6FF46F}" destId="{AB94AF82-F6B1-442A-9C60-54A4EFF58787}" srcOrd="0" destOrd="0" presId="urn:microsoft.com/office/officeart/2005/8/layout/chevron2"/>
    <dgm:cxn modelId="{3CC7BFEA-C988-404D-AEDC-779E2130BD13}" type="presOf" srcId="{55144FAF-AB06-4748-A543-13ABC9C5540B}" destId="{4340B2DF-BCCE-4A10-9C23-2CAD8D7659C6}" srcOrd="0" destOrd="0" presId="urn:microsoft.com/office/officeart/2005/8/layout/chevron2"/>
    <dgm:cxn modelId="{9F4E92ED-52E6-4E97-8EA8-A1085392FB3D}" type="presOf" srcId="{0D51674E-8D1D-4620-BA76-A740F0C6B086}" destId="{20611CBC-79CB-49A7-8257-158EB7956DEA}" srcOrd="0" destOrd="0" presId="urn:microsoft.com/office/officeart/2005/8/layout/chevron2"/>
    <dgm:cxn modelId="{8F01B2F8-7F69-4901-998F-A6CB0A12A2F2}" srcId="{4075F130-9FEA-422F-A3FA-38320C6CDE4A}" destId="{CC25E37A-2850-4727-BFB9-0831D664F2CB}" srcOrd="1" destOrd="0" parTransId="{243FAB47-FCBF-4E20-8EE6-2E57052C570C}" sibTransId="{63885B8F-085D-48C3-9C15-85764482D628}"/>
    <dgm:cxn modelId="{C8DCD6F9-2F57-49D5-A99A-620A1F68AB60}" type="presOf" srcId="{C70CE6CE-8494-4539-A950-EC2724B219F8}" destId="{215D4928-026B-44E2-9EAD-9396D46C101C}" srcOrd="0" destOrd="0" presId="urn:microsoft.com/office/officeart/2005/8/layout/chevron2"/>
    <dgm:cxn modelId="{2B4433FA-8E96-41B1-AC77-302C29110C7C}" srcId="{CC25E37A-2850-4727-BFB9-0831D664F2CB}" destId="{6420CD26-88C9-4B73-9D74-677970D729E2}" srcOrd="0" destOrd="0" parTransId="{64396228-A8FA-4514-813F-63B3B3DC2F0B}" sibTransId="{495F24B8-22E2-4183-9B44-11482589EB2D}"/>
    <dgm:cxn modelId="{6A6AB812-5FC2-4D3D-A9B2-5655D1C7F5F5}" type="presParOf" srcId="{9D2F1AF8-3B79-4ECE-BF1B-7753BE89C80B}" destId="{6A0441CD-12F5-418C-8E49-B764149DE479}" srcOrd="0" destOrd="0" presId="urn:microsoft.com/office/officeart/2005/8/layout/chevron2"/>
    <dgm:cxn modelId="{49677574-71C3-4B0A-B586-310EBD4DAAEC}" type="presParOf" srcId="{6A0441CD-12F5-418C-8E49-B764149DE479}" destId="{4340B2DF-BCCE-4A10-9C23-2CAD8D7659C6}" srcOrd="0" destOrd="0" presId="urn:microsoft.com/office/officeart/2005/8/layout/chevron2"/>
    <dgm:cxn modelId="{D12C7112-F594-4AAB-A066-9E35B44318CB}" type="presParOf" srcId="{6A0441CD-12F5-418C-8E49-B764149DE479}" destId="{18D70942-AA1F-4D49-AD98-64F4ABA4A1F0}" srcOrd="1" destOrd="0" presId="urn:microsoft.com/office/officeart/2005/8/layout/chevron2"/>
    <dgm:cxn modelId="{210F77C2-83B7-4063-847F-260AED2EF4ED}" type="presParOf" srcId="{9D2F1AF8-3B79-4ECE-BF1B-7753BE89C80B}" destId="{B4717165-75CA-4B21-9F1D-ACBAD0EEE80D}" srcOrd="1" destOrd="0" presId="urn:microsoft.com/office/officeart/2005/8/layout/chevron2"/>
    <dgm:cxn modelId="{9A9F1733-D2E6-496C-886A-CF1EA86A1AFA}" type="presParOf" srcId="{9D2F1AF8-3B79-4ECE-BF1B-7753BE89C80B}" destId="{ADD2A72B-D770-4FB6-B542-1A0A050774FE}" srcOrd="2" destOrd="0" presId="urn:microsoft.com/office/officeart/2005/8/layout/chevron2"/>
    <dgm:cxn modelId="{B763DC92-96E9-410B-8D0F-F8DE10BAF4E6}" type="presParOf" srcId="{ADD2A72B-D770-4FB6-B542-1A0A050774FE}" destId="{46DEE179-CCD3-4B7E-A83F-331C744BFD84}" srcOrd="0" destOrd="0" presId="urn:microsoft.com/office/officeart/2005/8/layout/chevron2"/>
    <dgm:cxn modelId="{463B0B77-C0A4-4AD6-B6D9-27C622C4E5C8}" type="presParOf" srcId="{ADD2A72B-D770-4FB6-B542-1A0A050774FE}" destId="{20D74E6D-7442-49AA-8D6E-CE7553F2AF13}" srcOrd="1" destOrd="0" presId="urn:microsoft.com/office/officeart/2005/8/layout/chevron2"/>
    <dgm:cxn modelId="{C3CB5CE0-A7DF-4BCE-BF1A-693C29698491}" type="presParOf" srcId="{9D2F1AF8-3B79-4ECE-BF1B-7753BE89C80B}" destId="{66963742-6BA3-4C08-AB08-888AB376013F}" srcOrd="3" destOrd="0" presId="urn:microsoft.com/office/officeart/2005/8/layout/chevron2"/>
    <dgm:cxn modelId="{CA1A1986-95AD-46BF-B4D6-AAD888CE0555}" type="presParOf" srcId="{9D2F1AF8-3B79-4ECE-BF1B-7753BE89C80B}" destId="{78D7156A-D9FD-4C69-B0AD-92E79F097346}" srcOrd="4" destOrd="0" presId="urn:microsoft.com/office/officeart/2005/8/layout/chevron2"/>
    <dgm:cxn modelId="{EE22F41A-AF0D-4DC7-A91B-E09C289FEBC4}" type="presParOf" srcId="{78D7156A-D9FD-4C69-B0AD-92E79F097346}" destId="{AB94AF82-F6B1-442A-9C60-54A4EFF58787}" srcOrd="0" destOrd="0" presId="urn:microsoft.com/office/officeart/2005/8/layout/chevron2"/>
    <dgm:cxn modelId="{7B86DFD6-BDC0-4123-9588-7CAF1A3DFB73}" type="presParOf" srcId="{78D7156A-D9FD-4C69-B0AD-92E79F097346}" destId="{6929E23B-1403-43A1-88A3-A53E9AAA9591}" srcOrd="1" destOrd="0" presId="urn:microsoft.com/office/officeart/2005/8/layout/chevron2"/>
    <dgm:cxn modelId="{F915D10A-AA01-4D40-A999-488F1D8D52CB}" type="presParOf" srcId="{9D2F1AF8-3B79-4ECE-BF1B-7753BE89C80B}" destId="{232CC65C-043C-467F-B3E2-B0A891FC5771}" srcOrd="5" destOrd="0" presId="urn:microsoft.com/office/officeart/2005/8/layout/chevron2"/>
    <dgm:cxn modelId="{2370336F-F4D5-41EC-83AF-58A8CDF2520B}" type="presParOf" srcId="{9D2F1AF8-3B79-4ECE-BF1B-7753BE89C80B}" destId="{E8E132B3-4C94-4508-861C-B76AE3E54A7C}" srcOrd="6" destOrd="0" presId="urn:microsoft.com/office/officeart/2005/8/layout/chevron2"/>
    <dgm:cxn modelId="{9F4D3804-8869-4745-9F31-BA57015FF435}" type="presParOf" srcId="{E8E132B3-4C94-4508-861C-B76AE3E54A7C}" destId="{215D4928-026B-44E2-9EAD-9396D46C101C}" srcOrd="0" destOrd="0" presId="urn:microsoft.com/office/officeart/2005/8/layout/chevron2"/>
    <dgm:cxn modelId="{1C7A0FE9-E22E-426A-AD16-DC5CA3D19C3B}" type="presParOf" srcId="{E8E132B3-4C94-4508-861C-B76AE3E54A7C}" destId="{A1ABDFFF-9BE8-47DF-9485-73A31A268AE0}" srcOrd="1" destOrd="0" presId="urn:microsoft.com/office/officeart/2005/8/layout/chevron2"/>
    <dgm:cxn modelId="{5BB99F33-AD20-4DF5-8A2C-E4CB404A0D87}" type="presParOf" srcId="{9D2F1AF8-3B79-4ECE-BF1B-7753BE89C80B}" destId="{86395AFE-2CF3-4708-9792-E12CC1F0FFF5}" srcOrd="7" destOrd="0" presId="urn:microsoft.com/office/officeart/2005/8/layout/chevron2"/>
    <dgm:cxn modelId="{20832362-7CEC-41A8-A3F8-A59AEF396A16}" type="presParOf" srcId="{9D2F1AF8-3B79-4ECE-BF1B-7753BE89C80B}" destId="{A5A0533A-9E99-4B84-A32E-141599B62ED5}" srcOrd="8" destOrd="0" presId="urn:microsoft.com/office/officeart/2005/8/layout/chevron2"/>
    <dgm:cxn modelId="{5FAA8F2A-BE8A-4FFB-BEE6-D64192278818}" type="presParOf" srcId="{A5A0533A-9E99-4B84-A32E-141599B62ED5}" destId="{20611CBC-79CB-49A7-8257-158EB7956DEA}" srcOrd="0" destOrd="0" presId="urn:microsoft.com/office/officeart/2005/8/layout/chevron2"/>
    <dgm:cxn modelId="{2BBC3B2D-3E1B-4558-B264-39A4A494432F}" type="presParOf" srcId="{A5A0533A-9E99-4B84-A32E-141599B62ED5}" destId="{76A84416-2363-46BA-9943-6EDE4EF82DF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075F130-9FEA-422F-A3FA-38320C6CDE4A}" type="doc">
      <dgm:prSet loTypeId="urn:microsoft.com/office/officeart/2005/8/layout/chevron2" loCatId="process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de-DE"/>
        </a:p>
      </dgm:t>
    </dgm:pt>
    <dgm:pt modelId="{55144FAF-AB06-4748-A543-13ABC9C5540B}">
      <dgm:prSet phldrT="[Text]" custT="1"/>
      <dgm:spPr>
        <a:solidFill>
          <a:srgbClr val="C3C3C3"/>
        </a:solidFill>
        <a:ln>
          <a:noFill/>
        </a:ln>
      </dgm:spPr>
      <dgm:t>
        <a:bodyPr/>
        <a:lstStyle/>
        <a:p>
          <a:r>
            <a:rPr lang="en-GB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S</a:t>
          </a:r>
          <a:endParaRPr lang="de-DE" sz="16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60B73B81-FF22-47DE-8EB5-193E1423CD3C}" type="parTrans" cxnId="{B0D407A2-65EC-4B58-8ACC-A2A4E7D99427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58DC9B6D-AAB7-4CA2-A5DF-142021F2B519}" type="sibTrans" cxnId="{B0D407A2-65EC-4B58-8ACC-A2A4E7D99427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BAEA379E-0581-45F7-8614-1F88C161AE53}">
      <dgm:prSet phldrT="[Text]" custT="1"/>
      <dgm:spPr>
        <a:noFill/>
        <a:ln>
          <a:noFill/>
        </a:ln>
      </dgm:spPr>
      <dgm:t>
        <a:bodyPr/>
        <a:lstStyle/>
        <a:p>
          <a:pPr algn="ctr">
            <a:buNone/>
          </a:pPr>
          <a:r>
            <a:rPr lang="en-GB" sz="1600" b="0" dirty="0">
              <a:solidFill>
                <a:srgbClr val="424242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Structure</a:t>
          </a:r>
          <a:endParaRPr lang="de-DE" sz="1600" b="0" dirty="0">
            <a:solidFill>
              <a:srgbClr val="424242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16FD2D3B-6E8C-48B7-9855-CACDDAC8AEC9}" type="parTrans" cxnId="{3931B167-E46F-481C-99B0-5DB3285495A7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2023676A-FA7F-4021-8D33-80EB6C9F4C59}" type="sibTrans" cxnId="{3931B167-E46F-481C-99B0-5DB3285495A7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C70CE6CE-8494-4539-A950-EC2724B219F8}">
      <dgm:prSet phldrT="[Text]" custT="1"/>
      <dgm:spPr>
        <a:solidFill>
          <a:srgbClr val="C3C3C3"/>
        </a:solidFill>
      </dgm:spPr>
      <dgm:t>
        <a:bodyPr/>
        <a:lstStyle/>
        <a:p>
          <a:r>
            <a:rPr lang="en-GB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I</a:t>
          </a:r>
          <a:endParaRPr lang="de-DE" sz="16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A73E29F4-C279-4DAD-AD67-FAAE54315E32}" type="parTrans" cxnId="{9E6F7B48-F294-4FAE-9E27-85BF8A6ED09F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9ADCEB1E-3615-4DD0-880F-4510AB76AC1B}" type="sibTrans" cxnId="{9E6F7B48-F294-4FAE-9E27-85BF8A6ED09F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ACAD40E2-2D3C-424B-A548-FCA33460D82F}">
      <dgm:prSet phldrT="[Text]" custT="1"/>
      <dgm:spPr>
        <a:ln>
          <a:noFill/>
        </a:ln>
      </dgm:spPr>
      <dgm:t>
        <a:bodyPr/>
        <a:lstStyle/>
        <a:p>
          <a:pPr algn="ctr">
            <a:buNone/>
          </a:pPr>
          <a:endParaRPr lang="de-DE" sz="1600" dirty="0">
            <a:solidFill>
              <a:srgbClr val="424242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C14D14EE-6FAF-4342-8501-26C98554B219}" type="parTrans" cxnId="{4CDB8B39-BA6B-4DB5-B68F-5154C23636FC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75766137-3B81-4BAC-B641-00257506FCB2}" type="sibTrans" cxnId="{4CDB8B39-BA6B-4DB5-B68F-5154C23636FC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0D51674E-8D1D-4620-BA76-A740F0C6B086}">
      <dgm:prSet phldrT="[Text]" custT="1"/>
      <dgm:spPr>
        <a:solidFill>
          <a:srgbClr val="C3C3C3"/>
        </a:solidFill>
      </dgm:spPr>
      <dgm:t>
        <a:bodyPr/>
        <a:lstStyle/>
        <a:p>
          <a:r>
            <a:rPr lang="en-GB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T</a:t>
          </a:r>
          <a:endParaRPr lang="de-DE" sz="16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5507F8A6-B38A-400C-B252-2AA5170D33F1}" type="parTrans" cxnId="{17659C24-CF26-4DFA-9CE3-4618184856EA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5F0061D5-D339-49A2-BABC-BF0EC1F4F4C4}" type="sibTrans" cxnId="{17659C24-CF26-4DFA-9CE3-4618184856EA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0FAB9C8B-A7E6-4206-8EBE-59E0A6454D60}">
      <dgm:prSet phldrT="[Text]" custT="1"/>
      <dgm:spPr>
        <a:ln>
          <a:noFill/>
        </a:ln>
      </dgm:spPr>
      <dgm:t>
        <a:bodyPr/>
        <a:lstStyle/>
        <a:p>
          <a:pPr algn="ctr">
            <a:buNone/>
          </a:pPr>
          <a:endParaRPr lang="de-DE" sz="1600" dirty="0">
            <a:solidFill>
              <a:srgbClr val="424242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67D33935-81E3-4800-B378-4E4E7F6642E0}" type="parTrans" cxnId="{A706F0AE-42DA-40E6-8277-855B664ABE0B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5FEFFBFD-CDBD-42DB-8508-616F35C5F90C}" type="sibTrans" cxnId="{A706F0AE-42DA-40E6-8277-855B664ABE0B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CC25E37A-2850-4727-BFB9-0831D664F2CB}">
      <dgm:prSet custT="1"/>
      <dgm:spPr>
        <a:solidFill>
          <a:srgbClr val="C3C3C3"/>
        </a:solidFill>
        <a:ln>
          <a:noFill/>
        </a:ln>
      </dgm:spPr>
      <dgm:t>
        <a:bodyPr/>
        <a:lstStyle/>
        <a:p>
          <a:r>
            <a:rPr lang="en-GB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P</a:t>
          </a:r>
          <a:endParaRPr lang="de-DE" sz="16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243FAB47-FCBF-4E20-8EE6-2E57052C570C}" type="parTrans" cxnId="{8F01B2F8-7F69-4901-998F-A6CB0A12A2F2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63885B8F-085D-48C3-9C15-85764482D628}" type="sibTrans" cxnId="{8F01B2F8-7F69-4901-998F-A6CB0A12A2F2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DFD4D3A3-20CA-4654-99A1-B81C1B6FF46F}">
      <dgm:prSet custT="1"/>
      <dgm:spPr>
        <a:solidFill>
          <a:srgbClr val="F77A15"/>
        </a:solidFill>
        <a:ln>
          <a:noFill/>
        </a:ln>
      </dgm:spPr>
      <dgm:t>
        <a:bodyPr/>
        <a:lstStyle/>
        <a:p>
          <a:r>
            <a:rPr lang="en-GB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L</a:t>
          </a:r>
          <a:endParaRPr lang="de-DE" sz="16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4F77A40B-3D3A-4467-89B7-7F2B3DF29739}" type="parTrans" cxnId="{824C1B7F-C6AF-4FCE-A4DD-EB8CD575DD0B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DE126070-09C1-4611-8DE5-8AE610B75A2D}" type="sibTrans" cxnId="{824C1B7F-C6AF-4FCE-A4DD-EB8CD575DD0B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6420CD26-88C9-4B73-9D74-677970D729E2}">
      <dgm:prSet custT="1"/>
      <dgm:spPr>
        <a:noFill/>
        <a:ln>
          <a:noFill/>
        </a:ln>
      </dgm:spPr>
      <dgm:t>
        <a:bodyPr/>
        <a:lstStyle/>
        <a:p>
          <a:pPr algn="ctr">
            <a:buNone/>
          </a:pPr>
          <a:r>
            <a:rPr lang="en-GB" sz="1600" dirty="0">
              <a:solidFill>
                <a:srgbClr val="424242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Process</a:t>
          </a:r>
          <a:endParaRPr lang="de-DE" sz="1600" dirty="0">
            <a:solidFill>
              <a:srgbClr val="424242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64396228-A8FA-4514-813F-63B3B3DC2F0B}" type="parTrans" cxnId="{2B4433FA-8E96-41B1-AC77-302C29110C7C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495F24B8-22E2-4183-9B44-11482589EB2D}" type="sibTrans" cxnId="{2B4433FA-8E96-41B1-AC77-302C29110C7C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6D52D725-446D-46DF-815D-94563C22E162}">
      <dgm:prSet custT="1"/>
      <dgm:spPr>
        <a:solidFill>
          <a:srgbClr val="F77A15"/>
        </a:solidFill>
        <a:ln>
          <a:noFill/>
        </a:ln>
      </dgm:spPr>
      <dgm:t>
        <a:bodyPr/>
        <a:lstStyle/>
        <a:p>
          <a:pPr algn="ctr">
            <a:buNone/>
          </a:pPr>
          <a:r>
            <a:rPr lang="en-GB" sz="1600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Language</a:t>
          </a:r>
          <a:endParaRPr lang="de-DE" sz="1600" dirty="0">
            <a:solidFill>
              <a:schemeClr val="bg1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E4795264-B11C-4508-BA3D-7DF76970C7D4}" type="parTrans" cxnId="{96FEE015-E068-4DAD-9CCA-F2396818C9E7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38D41C1F-C1B8-41EB-8660-61CDAF20C8D6}" type="sibTrans" cxnId="{96FEE015-E068-4DAD-9CCA-F2396818C9E7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9D2F1AF8-3B79-4ECE-BF1B-7753BE89C80B}" type="pres">
      <dgm:prSet presAssocID="{4075F130-9FEA-422F-A3FA-38320C6CDE4A}" presName="linearFlow" presStyleCnt="0">
        <dgm:presLayoutVars>
          <dgm:dir/>
          <dgm:animLvl val="lvl"/>
          <dgm:resizeHandles val="exact"/>
        </dgm:presLayoutVars>
      </dgm:prSet>
      <dgm:spPr/>
    </dgm:pt>
    <dgm:pt modelId="{6A0441CD-12F5-418C-8E49-B764149DE479}" type="pres">
      <dgm:prSet presAssocID="{55144FAF-AB06-4748-A543-13ABC9C5540B}" presName="composite" presStyleCnt="0"/>
      <dgm:spPr/>
    </dgm:pt>
    <dgm:pt modelId="{4340B2DF-BCCE-4A10-9C23-2CAD8D7659C6}" type="pres">
      <dgm:prSet presAssocID="{55144FAF-AB06-4748-A543-13ABC9C5540B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18D70942-AA1F-4D49-AD98-64F4ABA4A1F0}" type="pres">
      <dgm:prSet presAssocID="{55144FAF-AB06-4748-A543-13ABC9C5540B}" presName="descendantText" presStyleLbl="alignAcc1" presStyleIdx="0" presStyleCnt="5">
        <dgm:presLayoutVars>
          <dgm:bulletEnabled val="1"/>
        </dgm:presLayoutVars>
      </dgm:prSet>
      <dgm:spPr/>
    </dgm:pt>
    <dgm:pt modelId="{B4717165-75CA-4B21-9F1D-ACBAD0EEE80D}" type="pres">
      <dgm:prSet presAssocID="{58DC9B6D-AAB7-4CA2-A5DF-142021F2B519}" presName="sp" presStyleCnt="0"/>
      <dgm:spPr/>
    </dgm:pt>
    <dgm:pt modelId="{ADD2A72B-D770-4FB6-B542-1A0A050774FE}" type="pres">
      <dgm:prSet presAssocID="{CC25E37A-2850-4727-BFB9-0831D664F2CB}" presName="composite" presStyleCnt="0"/>
      <dgm:spPr/>
    </dgm:pt>
    <dgm:pt modelId="{46DEE179-CCD3-4B7E-A83F-331C744BFD84}" type="pres">
      <dgm:prSet presAssocID="{CC25E37A-2850-4727-BFB9-0831D664F2CB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20D74E6D-7442-49AA-8D6E-CE7553F2AF13}" type="pres">
      <dgm:prSet presAssocID="{CC25E37A-2850-4727-BFB9-0831D664F2CB}" presName="descendantText" presStyleLbl="alignAcc1" presStyleIdx="1" presStyleCnt="5">
        <dgm:presLayoutVars>
          <dgm:bulletEnabled val="1"/>
        </dgm:presLayoutVars>
      </dgm:prSet>
      <dgm:spPr/>
    </dgm:pt>
    <dgm:pt modelId="{66963742-6BA3-4C08-AB08-888AB376013F}" type="pres">
      <dgm:prSet presAssocID="{63885B8F-085D-48C3-9C15-85764482D628}" presName="sp" presStyleCnt="0"/>
      <dgm:spPr/>
    </dgm:pt>
    <dgm:pt modelId="{78D7156A-D9FD-4C69-B0AD-92E79F097346}" type="pres">
      <dgm:prSet presAssocID="{DFD4D3A3-20CA-4654-99A1-B81C1B6FF46F}" presName="composite" presStyleCnt="0"/>
      <dgm:spPr/>
    </dgm:pt>
    <dgm:pt modelId="{AB94AF82-F6B1-442A-9C60-54A4EFF58787}" type="pres">
      <dgm:prSet presAssocID="{DFD4D3A3-20CA-4654-99A1-B81C1B6FF46F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6929E23B-1403-43A1-88A3-A53E9AAA9591}" type="pres">
      <dgm:prSet presAssocID="{DFD4D3A3-20CA-4654-99A1-B81C1B6FF46F}" presName="descendantText" presStyleLbl="alignAcc1" presStyleIdx="2" presStyleCnt="5">
        <dgm:presLayoutVars>
          <dgm:bulletEnabled val="1"/>
        </dgm:presLayoutVars>
      </dgm:prSet>
      <dgm:spPr/>
    </dgm:pt>
    <dgm:pt modelId="{232CC65C-043C-467F-B3E2-B0A891FC5771}" type="pres">
      <dgm:prSet presAssocID="{DE126070-09C1-4611-8DE5-8AE610B75A2D}" presName="sp" presStyleCnt="0"/>
      <dgm:spPr/>
    </dgm:pt>
    <dgm:pt modelId="{E8E132B3-4C94-4508-861C-B76AE3E54A7C}" type="pres">
      <dgm:prSet presAssocID="{C70CE6CE-8494-4539-A950-EC2724B219F8}" presName="composite" presStyleCnt="0"/>
      <dgm:spPr/>
    </dgm:pt>
    <dgm:pt modelId="{215D4928-026B-44E2-9EAD-9396D46C101C}" type="pres">
      <dgm:prSet presAssocID="{C70CE6CE-8494-4539-A950-EC2724B219F8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A1ABDFFF-9BE8-47DF-9485-73A31A268AE0}" type="pres">
      <dgm:prSet presAssocID="{C70CE6CE-8494-4539-A950-EC2724B219F8}" presName="descendantText" presStyleLbl="alignAcc1" presStyleIdx="3" presStyleCnt="5">
        <dgm:presLayoutVars>
          <dgm:bulletEnabled val="1"/>
        </dgm:presLayoutVars>
      </dgm:prSet>
      <dgm:spPr/>
    </dgm:pt>
    <dgm:pt modelId="{86395AFE-2CF3-4708-9792-E12CC1F0FFF5}" type="pres">
      <dgm:prSet presAssocID="{9ADCEB1E-3615-4DD0-880F-4510AB76AC1B}" presName="sp" presStyleCnt="0"/>
      <dgm:spPr/>
    </dgm:pt>
    <dgm:pt modelId="{A5A0533A-9E99-4B84-A32E-141599B62ED5}" type="pres">
      <dgm:prSet presAssocID="{0D51674E-8D1D-4620-BA76-A740F0C6B086}" presName="composite" presStyleCnt="0"/>
      <dgm:spPr/>
    </dgm:pt>
    <dgm:pt modelId="{20611CBC-79CB-49A7-8257-158EB7956DEA}" type="pres">
      <dgm:prSet presAssocID="{0D51674E-8D1D-4620-BA76-A740F0C6B086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76A84416-2363-46BA-9943-6EDE4EF82DF7}" type="pres">
      <dgm:prSet presAssocID="{0D51674E-8D1D-4620-BA76-A740F0C6B086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96FEE015-E068-4DAD-9CCA-F2396818C9E7}" srcId="{DFD4D3A3-20CA-4654-99A1-B81C1B6FF46F}" destId="{6D52D725-446D-46DF-815D-94563C22E162}" srcOrd="0" destOrd="0" parTransId="{E4795264-B11C-4508-BA3D-7DF76970C7D4}" sibTransId="{38D41C1F-C1B8-41EB-8660-61CDAF20C8D6}"/>
    <dgm:cxn modelId="{17659C24-CF26-4DFA-9CE3-4618184856EA}" srcId="{4075F130-9FEA-422F-A3FA-38320C6CDE4A}" destId="{0D51674E-8D1D-4620-BA76-A740F0C6B086}" srcOrd="4" destOrd="0" parTransId="{5507F8A6-B38A-400C-B252-2AA5170D33F1}" sibTransId="{5F0061D5-D339-49A2-BABC-BF0EC1F4F4C4}"/>
    <dgm:cxn modelId="{4CDB8B39-BA6B-4DB5-B68F-5154C23636FC}" srcId="{C70CE6CE-8494-4539-A950-EC2724B219F8}" destId="{ACAD40E2-2D3C-424B-A548-FCA33460D82F}" srcOrd="0" destOrd="0" parTransId="{C14D14EE-6FAF-4342-8501-26C98554B219}" sibTransId="{75766137-3B81-4BAC-B641-00257506FCB2}"/>
    <dgm:cxn modelId="{9E6F7B48-F294-4FAE-9E27-85BF8A6ED09F}" srcId="{4075F130-9FEA-422F-A3FA-38320C6CDE4A}" destId="{C70CE6CE-8494-4539-A950-EC2724B219F8}" srcOrd="3" destOrd="0" parTransId="{A73E29F4-C279-4DAD-AD67-FAAE54315E32}" sibTransId="{9ADCEB1E-3615-4DD0-880F-4510AB76AC1B}"/>
    <dgm:cxn modelId="{07C63854-681B-4821-93DD-B42A32F3A158}" type="presOf" srcId="{6420CD26-88C9-4B73-9D74-677970D729E2}" destId="{20D74E6D-7442-49AA-8D6E-CE7553F2AF13}" srcOrd="0" destOrd="0" presId="urn:microsoft.com/office/officeart/2005/8/layout/chevron2"/>
    <dgm:cxn modelId="{00382A57-DB58-4F11-B489-E5062643CAE7}" type="presOf" srcId="{0FAB9C8B-A7E6-4206-8EBE-59E0A6454D60}" destId="{76A84416-2363-46BA-9943-6EDE4EF82DF7}" srcOrd="0" destOrd="0" presId="urn:microsoft.com/office/officeart/2005/8/layout/chevron2"/>
    <dgm:cxn modelId="{17A90C63-2F3E-41B5-8340-3E4137307330}" type="presOf" srcId="{ACAD40E2-2D3C-424B-A548-FCA33460D82F}" destId="{A1ABDFFF-9BE8-47DF-9485-73A31A268AE0}" srcOrd="0" destOrd="0" presId="urn:microsoft.com/office/officeart/2005/8/layout/chevron2"/>
    <dgm:cxn modelId="{3931B167-E46F-481C-99B0-5DB3285495A7}" srcId="{55144FAF-AB06-4748-A543-13ABC9C5540B}" destId="{BAEA379E-0581-45F7-8614-1F88C161AE53}" srcOrd="0" destOrd="0" parTransId="{16FD2D3B-6E8C-48B7-9855-CACDDAC8AEC9}" sibTransId="{2023676A-FA7F-4021-8D33-80EB6C9F4C59}"/>
    <dgm:cxn modelId="{824C1B7F-C6AF-4FCE-A4DD-EB8CD575DD0B}" srcId="{4075F130-9FEA-422F-A3FA-38320C6CDE4A}" destId="{DFD4D3A3-20CA-4654-99A1-B81C1B6FF46F}" srcOrd="2" destOrd="0" parTransId="{4F77A40B-3D3A-4467-89B7-7F2B3DF29739}" sibTransId="{DE126070-09C1-4611-8DE5-8AE610B75A2D}"/>
    <dgm:cxn modelId="{B0D407A2-65EC-4B58-8ACC-A2A4E7D99427}" srcId="{4075F130-9FEA-422F-A3FA-38320C6CDE4A}" destId="{55144FAF-AB06-4748-A543-13ABC9C5540B}" srcOrd="0" destOrd="0" parTransId="{60B73B81-FF22-47DE-8EB5-193E1423CD3C}" sibTransId="{58DC9B6D-AAB7-4CA2-A5DF-142021F2B519}"/>
    <dgm:cxn modelId="{A706F0AE-42DA-40E6-8277-855B664ABE0B}" srcId="{0D51674E-8D1D-4620-BA76-A740F0C6B086}" destId="{0FAB9C8B-A7E6-4206-8EBE-59E0A6454D60}" srcOrd="0" destOrd="0" parTransId="{67D33935-81E3-4800-B378-4E4E7F6642E0}" sibTransId="{5FEFFBFD-CDBD-42DB-8508-616F35C5F90C}"/>
    <dgm:cxn modelId="{7DDAD1C4-39CD-4A38-BAD9-68E31EBDE1D8}" type="presOf" srcId="{6D52D725-446D-46DF-815D-94563C22E162}" destId="{6929E23B-1403-43A1-88A3-A53E9AAA9591}" srcOrd="0" destOrd="0" presId="urn:microsoft.com/office/officeart/2005/8/layout/chevron2"/>
    <dgm:cxn modelId="{BD1445D3-BBB1-48E5-B7C0-66FDB9F99B23}" type="presOf" srcId="{BAEA379E-0581-45F7-8614-1F88C161AE53}" destId="{18D70942-AA1F-4D49-AD98-64F4ABA4A1F0}" srcOrd="0" destOrd="0" presId="urn:microsoft.com/office/officeart/2005/8/layout/chevron2"/>
    <dgm:cxn modelId="{55C745DD-324F-4EE4-9D8E-F3300073338B}" type="presOf" srcId="{4075F130-9FEA-422F-A3FA-38320C6CDE4A}" destId="{9D2F1AF8-3B79-4ECE-BF1B-7753BE89C80B}" srcOrd="0" destOrd="0" presId="urn:microsoft.com/office/officeart/2005/8/layout/chevron2"/>
    <dgm:cxn modelId="{440979E1-FA24-4043-B020-FA912D30F433}" type="presOf" srcId="{CC25E37A-2850-4727-BFB9-0831D664F2CB}" destId="{46DEE179-CCD3-4B7E-A83F-331C744BFD84}" srcOrd="0" destOrd="0" presId="urn:microsoft.com/office/officeart/2005/8/layout/chevron2"/>
    <dgm:cxn modelId="{F9184AEA-BE19-4565-84F0-884216F2954C}" type="presOf" srcId="{DFD4D3A3-20CA-4654-99A1-B81C1B6FF46F}" destId="{AB94AF82-F6B1-442A-9C60-54A4EFF58787}" srcOrd="0" destOrd="0" presId="urn:microsoft.com/office/officeart/2005/8/layout/chevron2"/>
    <dgm:cxn modelId="{3CC7BFEA-C988-404D-AEDC-779E2130BD13}" type="presOf" srcId="{55144FAF-AB06-4748-A543-13ABC9C5540B}" destId="{4340B2DF-BCCE-4A10-9C23-2CAD8D7659C6}" srcOrd="0" destOrd="0" presId="urn:microsoft.com/office/officeart/2005/8/layout/chevron2"/>
    <dgm:cxn modelId="{9F4E92ED-52E6-4E97-8EA8-A1085392FB3D}" type="presOf" srcId="{0D51674E-8D1D-4620-BA76-A740F0C6B086}" destId="{20611CBC-79CB-49A7-8257-158EB7956DEA}" srcOrd="0" destOrd="0" presId="urn:microsoft.com/office/officeart/2005/8/layout/chevron2"/>
    <dgm:cxn modelId="{8F01B2F8-7F69-4901-998F-A6CB0A12A2F2}" srcId="{4075F130-9FEA-422F-A3FA-38320C6CDE4A}" destId="{CC25E37A-2850-4727-BFB9-0831D664F2CB}" srcOrd="1" destOrd="0" parTransId="{243FAB47-FCBF-4E20-8EE6-2E57052C570C}" sibTransId="{63885B8F-085D-48C3-9C15-85764482D628}"/>
    <dgm:cxn modelId="{C8DCD6F9-2F57-49D5-A99A-620A1F68AB60}" type="presOf" srcId="{C70CE6CE-8494-4539-A950-EC2724B219F8}" destId="{215D4928-026B-44E2-9EAD-9396D46C101C}" srcOrd="0" destOrd="0" presId="urn:microsoft.com/office/officeart/2005/8/layout/chevron2"/>
    <dgm:cxn modelId="{2B4433FA-8E96-41B1-AC77-302C29110C7C}" srcId="{CC25E37A-2850-4727-BFB9-0831D664F2CB}" destId="{6420CD26-88C9-4B73-9D74-677970D729E2}" srcOrd="0" destOrd="0" parTransId="{64396228-A8FA-4514-813F-63B3B3DC2F0B}" sibTransId="{495F24B8-22E2-4183-9B44-11482589EB2D}"/>
    <dgm:cxn modelId="{6A6AB812-5FC2-4D3D-A9B2-5655D1C7F5F5}" type="presParOf" srcId="{9D2F1AF8-3B79-4ECE-BF1B-7753BE89C80B}" destId="{6A0441CD-12F5-418C-8E49-B764149DE479}" srcOrd="0" destOrd="0" presId="urn:microsoft.com/office/officeart/2005/8/layout/chevron2"/>
    <dgm:cxn modelId="{49677574-71C3-4B0A-B586-310EBD4DAAEC}" type="presParOf" srcId="{6A0441CD-12F5-418C-8E49-B764149DE479}" destId="{4340B2DF-BCCE-4A10-9C23-2CAD8D7659C6}" srcOrd="0" destOrd="0" presId="urn:microsoft.com/office/officeart/2005/8/layout/chevron2"/>
    <dgm:cxn modelId="{D12C7112-F594-4AAB-A066-9E35B44318CB}" type="presParOf" srcId="{6A0441CD-12F5-418C-8E49-B764149DE479}" destId="{18D70942-AA1F-4D49-AD98-64F4ABA4A1F0}" srcOrd="1" destOrd="0" presId="urn:microsoft.com/office/officeart/2005/8/layout/chevron2"/>
    <dgm:cxn modelId="{210F77C2-83B7-4063-847F-260AED2EF4ED}" type="presParOf" srcId="{9D2F1AF8-3B79-4ECE-BF1B-7753BE89C80B}" destId="{B4717165-75CA-4B21-9F1D-ACBAD0EEE80D}" srcOrd="1" destOrd="0" presId="urn:microsoft.com/office/officeart/2005/8/layout/chevron2"/>
    <dgm:cxn modelId="{9A9F1733-D2E6-496C-886A-CF1EA86A1AFA}" type="presParOf" srcId="{9D2F1AF8-3B79-4ECE-BF1B-7753BE89C80B}" destId="{ADD2A72B-D770-4FB6-B542-1A0A050774FE}" srcOrd="2" destOrd="0" presId="urn:microsoft.com/office/officeart/2005/8/layout/chevron2"/>
    <dgm:cxn modelId="{B763DC92-96E9-410B-8D0F-F8DE10BAF4E6}" type="presParOf" srcId="{ADD2A72B-D770-4FB6-B542-1A0A050774FE}" destId="{46DEE179-CCD3-4B7E-A83F-331C744BFD84}" srcOrd="0" destOrd="0" presId="urn:microsoft.com/office/officeart/2005/8/layout/chevron2"/>
    <dgm:cxn modelId="{463B0B77-C0A4-4AD6-B6D9-27C622C4E5C8}" type="presParOf" srcId="{ADD2A72B-D770-4FB6-B542-1A0A050774FE}" destId="{20D74E6D-7442-49AA-8D6E-CE7553F2AF13}" srcOrd="1" destOrd="0" presId="urn:microsoft.com/office/officeart/2005/8/layout/chevron2"/>
    <dgm:cxn modelId="{C3CB5CE0-A7DF-4BCE-BF1A-693C29698491}" type="presParOf" srcId="{9D2F1AF8-3B79-4ECE-BF1B-7753BE89C80B}" destId="{66963742-6BA3-4C08-AB08-888AB376013F}" srcOrd="3" destOrd="0" presId="urn:microsoft.com/office/officeart/2005/8/layout/chevron2"/>
    <dgm:cxn modelId="{CA1A1986-95AD-46BF-B4D6-AAD888CE0555}" type="presParOf" srcId="{9D2F1AF8-3B79-4ECE-BF1B-7753BE89C80B}" destId="{78D7156A-D9FD-4C69-B0AD-92E79F097346}" srcOrd="4" destOrd="0" presId="urn:microsoft.com/office/officeart/2005/8/layout/chevron2"/>
    <dgm:cxn modelId="{EE22F41A-AF0D-4DC7-A91B-E09C289FEBC4}" type="presParOf" srcId="{78D7156A-D9FD-4C69-B0AD-92E79F097346}" destId="{AB94AF82-F6B1-442A-9C60-54A4EFF58787}" srcOrd="0" destOrd="0" presId="urn:microsoft.com/office/officeart/2005/8/layout/chevron2"/>
    <dgm:cxn modelId="{7B86DFD6-BDC0-4123-9588-7CAF1A3DFB73}" type="presParOf" srcId="{78D7156A-D9FD-4C69-B0AD-92E79F097346}" destId="{6929E23B-1403-43A1-88A3-A53E9AAA9591}" srcOrd="1" destOrd="0" presId="urn:microsoft.com/office/officeart/2005/8/layout/chevron2"/>
    <dgm:cxn modelId="{F915D10A-AA01-4D40-A999-488F1D8D52CB}" type="presParOf" srcId="{9D2F1AF8-3B79-4ECE-BF1B-7753BE89C80B}" destId="{232CC65C-043C-467F-B3E2-B0A891FC5771}" srcOrd="5" destOrd="0" presId="urn:microsoft.com/office/officeart/2005/8/layout/chevron2"/>
    <dgm:cxn modelId="{2370336F-F4D5-41EC-83AF-58A8CDF2520B}" type="presParOf" srcId="{9D2F1AF8-3B79-4ECE-BF1B-7753BE89C80B}" destId="{E8E132B3-4C94-4508-861C-B76AE3E54A7C}" srcOrd="6" destOrd="0" presId="urn:microsoft.com/office/officeart/2005/8/layout/chevron2"/>
    <dgm:cxn modelId="{9F4D3804-8869-4745-9F31-BA57015FF435}" type="presParOf" srcId="{E8E132B3-4C94-4508-861C-B76AE3E54A7C}" destId="{215D4928-026B-44E2-9EAD-9396D46C101C}" srcOrd="0" destOrd="0" presId="urn:microsoft.com/office/officeart/2005/8/layout/chevron2"/>
    <dgm:cxn modelId="{1C7A0FE9-E22E-426A-AD16-DC5CA3D19C3B}" type="presParOf" srcId="{E8E132B3-4C94-4508-861C-B76AE3E54A7C}" destId="{A1ABDFFF-9BE8-47DF-9485-73A31A268AE0}" srcOrd="1" destOrd="0" presId="urn:microsoft.com/office/officeart/2005/8/layout/chevron2"/>
    <dgm:cxn modelId="{5BB99F33-AD20-4DF5-8A2C-E4CB404A0D87}" type="presParOf" srcId="{9D2F1AF8-3B79-4ECE-BF1B-7753BE89C80B}" destId="{86395AFE-2CF3-4708-9792-E12CC1F0FFF5}" srcOrd="7" destOrd="0" presId="urn:microsoft.com/office/officeart/2005/8/layout/chevron2"/>
    <dgm:cxn modelId="{20832362-7CEC-41A8-A3F8-A59AEF396A16}" type="presParOf" srcId="{9D2F1AF8-3B79-4ECE-BF1B-7753BE89C80B}" destId="{A5A0533A-9E99-4B84-A32E-141599B62ED5}" srcOrd="8" destOrd="0" presId="urn:microsoft.com/office/officeart/2005/8/layout/chevron2"/>
    <dgm:cxn modelId="{5FAA8F2A-BE8A-4FFB-BEE6-D64192278818}" type="presParOf" srcId="{A5A0533A-9E99-4B84-A32E-141599B62ED5}" destId="{20611CBC-79CB-49A7-8257-158EB7956DEA}" srcOrd="0" destOrd="0" presId="urn:microsoft.com/office/officeart/2005/8/layout/chevron2"/>
    <dgm:cxn modelId="{2BBC3B2D-3E1B-4558-B264-39A4A494432F}" type="presParOf" srcId="{A5A0533A-9E99-4B84-A32E-141599B62ED5}" destId="{76A84416-2363-46BA-9943-6EDE4EF82DF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075F130-9FEA-422F-A3FA-38320C6CDE4A}" type="doc">
      <dgm:prSet loTypeId="urn:microsoft.com/office/officeart/2005/8/layout/chevron2" loCatId="process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de-DE"/>
        </a:p>
      </dgm:t>
    </dgm:pt>
    <dgm:pt modelId="{55144FAF-AB06-4748-A543-13ABC9C5540B}">
      <dgm:prSet phldrT="[Text]" custT="1"/>
      <dgm:spPr>
        <a:solidFill>
          <a:srgbClr val="C3C3C3"/>
        </a:solidFill>
        <a:ln>
          <a:noFill/>
        </a:ln>
      </dgm:spPr>
      <dgm:t>
        <a:bodyPr/>
        <a:lstStyle/>
        <a:p>
          <a:r>
            <a:rPr lang="en-GB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S</a:t>
          </a:r>
          <a:endParaRPr lang="de-DE" sz="16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60B73B81-FF22-47DE-8EB5-193E1423CD3C}" type="parTrans" cxnId="{B0D407A2-65EC-4B58-8ACC-A2A4E7D99427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58DC9B6D-AAB7-4CA2-A5DF-142021F2B519}" type="sibTrans" cxnId="{B0D407A2-65EC-4B58-8ACC-A2A4E7D99427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BAEA379E-0581-45F7-8614-1F88C161AE53}">
      <dgm:prSet phldrT="[Text]" custT="1"/>
      <dgm:spPr>
        <a:noFill/>
        <a:ln>
          <a:noFill/>
        </a:ln>
      </dgm:spPr>
      <dgm:t>
        <a:bodyPr/>
        <a:lstStyle/>
        <a:p>
          <a:pPr algn="ctr">
            <a:buNone/>
          </a:pPr>
          <a:r>
            <a:rPr lang="en-GB" sz="1600" b="0" dirty="0">
              <a:solidFill>
                <a:srgbClr val="424242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Structure</a:t>
          </a:r>
          <a:endParaRPr lang="de-DE" sz="1600" b="0" dirty="0">
            <a:solidFill>
              <a:srgbClr val="424242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16FD2D3B-6E8C-48B7-9855-CACDDAC8AEC9}" type="parTrans" cxnId="{3931B167-E46F-481C-99B0-5DB3285495A7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2023676A-FA7F-4021-8D33-80EB6C9F4C59}" type="sibTrans" cxnId="{3931B167-E46F-481C-99B0-5DB3285495A7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C70CE6CE-8494-4539-A950-EC2724B219F8}">
      <dgm:prSet phldrT="[Text]" custT="1"/>
      <dgm:spPr>
        <a:solidFill>
          <a:srgbClr val="F77A15"/>
        </a:solidFill>
        <a:ln>
          <a:noFill/>
        </a:ln>
      </dgm:spPr>
      <dgm:t>
        <a:bodyPr/>
        <a:lstStyle/>
        <a:p>
          <a:r>
            <a:rPr lang="en-GB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I</a:t>
          </a:r>
          <a:endParaRPr lang="de-DE" sz="16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A73E29F4-C279-4DAD-AD67-FAAE54315E32}" type="parTrans" cxnId="{9E6F7B48-F294-4FAE-9E27-85BF8A6ED09F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9ADCEB1E-3615-4DD0-880F-4510AB76AC1B}" type="sibTrans" cxnId="{9E6F7B48-F294-4FAE-9E27-85BF8A6ED09F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ACAD40E2-2D3C-424B-A548-FCA33460D82F}">
      <dgm:prSet phldrT="[Text]" custT="1"/>
      <dgm:spPr>
        <a:solidFill>
          <a:srgbClr val="F77A15"/>
        </a:solidFill>
        <a:ln>
          <a:noFill/>
        </a:ln>
      </dgm:spPr>
      <dgm:t>
        <a:bodyPr/>
        <a:lstStyle/>
        <a:p>
          <a:pPr algn="ctr">
            <a:buNone/>
          </a:pPr>
          <a:r>
            <a:rPr lang="en-GB" sz="1600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Identity</a:t>
          </a:r>
          <a:endParaRPr lang="de-DE" sz="1600" dirty="0">
            <a:solidFill>
              <a:schemeClr val="bg1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C14D14EE-6FAF-4342-8501-26C98554B219}" type="parTrans" cxnId="{4CDB8B39-BA6B-4DB5-B68F-5154C23636FC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75766137-3B81-4BAC-B641-00257506FCB2}" type="sibTrans" cxnId="{4CDB8B39-BA6B-4DB5-B68F-5154C23636FC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0D51674E-8D1D-4620-BA76-A740F0C6B086}">
      <dgm:prSet phldrT="[Text]" custT="1"/>
      <dgm:spPr>
        <a:solidFill>
          <a:srgbClr val="C3C3C3"/>
        </a:solidFill>
      </dgm:spPr>
      <dgm:t>
        <a:bodyPr/>
        <a:lstStyle/>
        <a:p>
          <a:r>
            <a:rPr lang="en-GB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T</a:t>
          </a:r>
          <a:endParaRPr lang="de-DE" sz="16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5507F8A6-B38A-400C-B252-2AA5170D33F1}" type="parTrans" cxnId="{17659C24-CF26-4DFA-9CE3-4618184856EA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5F0061D5-D339-49A2-BABC-BF0EC1F4F4C4}" type="sibTrans" cxnId="{17659C24-CF26-4DFA-9CE3-4618184856EA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0FAB9C8B-A7E6-4206-8EBE-59E0A6454D60}">
      <dgm:prSet phldrT="[Text]" custT="1"/>
      <dgm:spPr>
        <a:ln>
          <a:noFill/>
        </a:ln>
      </dgm:spPr>
      <dgm:t>
        <a:bodyPr/>
        <a:lstStyle/>
        <a:p>
          <a:pPr algn="ctr">
            <a:buNone/>
          </a:pPr>
          <a:endParaRPr lang="de-DE" sz="1600" dirty="0">
            <a:solidFill>
              <a:srgbClr val="424242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67D33935-81E3-4800-B378-4E4E7F6642E0}" type="parTrans" cxnId="{A706F0AE-42DA-40E6-8277-855B664ABE0B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5FEFFBFD-CDBD-42DB-8508-616F35C5F90C}" type="sibTrans" cxnId="{A706F0AE-42DA-40E6-8277-855B664ABE0B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CC25E37A-2850-4727-BFB9-0831D664F2CB}">
      <dgm:prSet custT="1"/>
      <dgm:spPr>
        <a:solidFill>
          <a:srgbClr val="C3C3C3"/>
        </a:solidFill>
        <a:ln>
          <a:noFill/>
        </a:ln>
      </dgm:spPr>
      <dgm:t>
        <a:bodyPr/>
        <a:lstStyle/>
        <a:p>
          <a:r>
            <a:rPr lang="en-GB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P</a:t>
          </a:r>
          <a:endParaRPr lang="de-DE" sz="16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243FAB47-FCBF-4E20-8EE6-2E57052C570C}" type="parTrans" cxnId="{8F01B2F8-7F69-4901-998F-A6CB0A12A2F2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63885B8F-085D-48C3-9C15-85764482D628}" type="sibTrans" cxnId="{8F01B2F8-7F69-4901-998F-A6CB0A12A2F2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DFD4D3A3-20CA-4654-99A1-B81C1B6FF46F}">
      <dgm:prSet custT="1"/>
      <dgm:spPr>
        <a:solidFill>
          <a:srgbClr val="C3C3C3"/>
        </a:solidFill>
        <a:ln>
          <a:noFill/>
        </a:ln>
      </dgm:spPr>
      <dgm:t>
        <a:bodyPr/>
        <a:lstStyle/>
        <a:p>
          <a:r>
            <a:rPr lang="en-GB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L</a:t>
          </a:r>
          <a:endParaRPr lang="de-DE" sz="16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4F77A40B-3D3A-4467-89B7-7F2B3DF29739}" type="parTrans" cxnId="{824C1B7F-C6AF-4FCE-A4DD-EB8CD575DD0B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DE126070-09C1-4611-8DE5-8AE610B75A2D}" type="sibTrans" cxnId="{824C1B7F-C6AF-4FCE-A4DD-EB8CD575DD0B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6420CD26-88C9-4B73-9D74-677970D729E2}">
      <dgm:prSet custT="1"/>
      <dgm:spPr>
        <a:noFill/>
        <a:ln>
          <a:noFill/>
        </a:ln>
      </dgm:spPr>
      <dgm:t>
        <a:bodyPr/>
        <a:lstStyle/>
        <a:p>
          <a:pPr algn="ctr">
            <a:buNone/>
          </a:pPr>
          <a:r>
            <a:rPr lang="en-GB" sz="1600" dirty="0">
              <a:solidFill>
                <a:srgbClr val="424242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Process</a:t>
          </a:r>
          <a:endParaRPr lang="de-DE" sz="1600" dirty="0">
            <a:solidFill>
              <a:srgbClr val="424242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64396228-A8FA-4514-813F-63B3B3DC2F0B}" type="parTrans" cxnId="{2B4433FA-8E96-41B1-AC77-302C29110C7C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495F24B8-22E2-4183-9B44-11482589EB2D}" type="sibTrans" cxnId="{2B4433FA-8E96-41B1-AC77-302C29110C7C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6D52D725-446D-46DF-815D-94563C22E162}">
      <dgm:prSet custT="1"/>
      <dgm:spPr>
        <a:ln>
          <a:noFill/>
        </a:ln>
      </dgm:spPr>
      <dgm:t>
        <a:bodyPr/>
        <a:lstStyle/>
        <a:p>
          <a:pPr algn="ctr">
            <a:buNone/>
          </a:pPr>
          <a:r>
            <a:rPr lang="en-GB" sz="1600" dirty="0">
              <a:solidFill>
                <a:srgbClr val="424242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Language</a:t>
          </a:r>
          <a:endParaRPr lang="de-DE" sz="1600" dirty="0">
            <a:solidFill>
              <a:srgbClr val="424242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E4795264-B11C-4508-BA3D-7DF76970C7D4}" type="parTrans" cxnId="{96FEE015-E068-4DAD-9CCA-F2396818C9E7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38D41C1F-C1B8-41EB-8660-61CDAF20C8D6}" type="sibTrans" cxnId="{96FEE015-E068-4DAD-9CCA-F2396818C9E7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9D2F1AF8-3B79-4ECE-BF1B-7753BE89C80B}" type="pres">
      <dgm:prSet presAssocID="{4075F130-9FEA-422F-A3FA-38320C6CDE4A}" presName="linearFlow" presStyleCnt="0">
        <dgm:presLayoutVars>
          <dgm:dir/>
          <dgm:animLvl val="lvl"/>
          <dgm:resizeHandles val="exact"/>
        </dgm:presLayoutVars>
      </dgm:prSet>
      <dgm:spPr/>
    </dgm:pt>
    <dgm:pt modelId="{6A0441CD-12F5-418C-8E49-B764149DE479}" type="pres">
      <dgm:prSet presAssocID="{55144FAF-AB06-4748-A543-13ABC9C5540B}" presName="composite" presStyleCnt="0"/>
      <dgm:spPr/>
    </dgm:pt>
    <dgm:pt modelId="{4340B2DF-BCCE-4A10-9C23-2CAD8D7659C6}" type="pres">
      <dgm:prSet presAssocID="{55144FAF-AB06-4748-A543-13ABC9C5540B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18D70942-AA1F-4D49-AD98-64F4ABA4A1F0}" type="pres">
      <dgm:prSet presAssocID="{55144FAF-AB06-4748-A543-13ABC9C5540B}" presName="descendantText" presStyleLbl="alignAcc1" presStyleIdx="0" presStyleCnt="5">
        <dgm:presLayoutVars>
          <dgm:bulletEnabled val="1"/>
        </dgm:presLayoutVars>
      </dgm:prSet>
      <dgm:spPr/>
    </dgm:pt>
    <dgm:pt modelId="{B4717165-75CA-4B21-9F1D-ACBAD0EEE80D}" type="pres">
      <dgm:prSet presAssocID="{58DC9B6D-AAB7-4CA2-A5DF-142021F2B519}" presName="sp" presStyleCnt="0"/>
      <dgm:spPr/>
    </dgm:pt>
    <dgm:pt modelId="{ADD2A72B-D770-4FB6-B542-1A0A050774FE}" type="pres">
      <dgm:prSet presAssocID="{CC25E37A-2850-4727-BFB9-0831D664F2CB}" presName="composite" presStyleCnt="0"/>
      <dgm:spPr/>
    </dgm:pt>
    <dgm:pt modelId="{46DEE179-CCD3-4B7E-A83F-331C744BFD84}" type="pres">
      <dgm:prSet presAssocID="{CC25E37A-2850-4727-BFB9-0831D664F2CB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20D74E6D-7442-49AA-8D6E-CE7553F2AF13}" type="pres">
      <dgm:prSet presAssocID="{CC25E37A-2850-4727-BFB9-0831D664F2CB}" presName="descendantText" presStyleLbl="alignAcc1" presStyleIdx="1" presStyleCnt="5">
        <dgm:presLayoutVars>
          <dgm:bulletEnabled val="1"/>
        </dgm:presLayoutVars>
      </dgm:prSet>
      <dgm:spPr/>
    </dgm:pt>
    <dgm:pt modelId="{66963742-6BA3-4C08-AB08-888AB376013F}" type="pres">
      <dgm:prSet presAssocID="{63885B8F-085D-48C3-9C15-85764482D628}" presName="sp" presStyleCnt="0"/>
      <dgm:spPr/>
    </dgm:pt>
    <dgm:pt modelId="{78D7156A-D9FD-4C69-B0AD-92E79F097346}" type="pres">
      <dgm:prSet presAssocID="{DFD4D3A3-20CA-4654-99A1-B81C1B6FF46F}" presName="composite" presStyleCnt="0"/>
      <dgm:spPr/>
    </dgm:pt>
    <dgm:pt modelId="{AB94AF82-F6B1-442A-9C60-54A4EFF58787}" type="pres">
      <dgm:prSet presAssocID="{DFD4D3A3-20CA-4654-99A1-B81C1B6FF46F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6929E23B-1403-43A1-88A3-A53E9AAA9591}" type="pres">
      <dgm:prSet presAssocID="{DFD4D3A3-20CA-4654-99A1-B81C1B6FF46F}" presName="descendantText" presStyleLbl="alignAcc1" presStyleIdx="2" presStyleCnt="5">
        <dgm:presLayoutVars>
          <dgm:bulletEnabled val="1"/>
        </dgm:presLayoutVars>
      </dgm:prSet>
      <dgm:spPr/>
    </dgm:pt>
    <dgm:pt modelId="{232CC65C-043C-467F-B3E2-B0A891FC5771}" type="pres">
      <dgm:prSet presAssocID="{DE126070-09C1-4611-8DE5-8AE610B75A2D}" presName="sp" presStyleCnt="0"/>
      <dgm:spPr/>
    </dgm:pt>
    <dgm:pt modelId="{E8E132B3-4C94-4508-861C-B76AE3E54A7C}" type="pres">
      <dgm:prSet presAssocID="{C70CE6CE-8494-4539-A950-EC2724B219F8}" presName="composite" presStyleCnt="0"/>
      <dgm:spPr/>
    </dgm:pt>
    <dgm:pt modelId="{215D4928-026B-44E2-9EAD-9396D46C101C}" type="pres">
      <dgm:prSet presAssocID="{C70CE6CE-8494-4539-A950-EC2724B219F8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A1ABDFFF-9BE8-47DF-9485-73A31A268AE0}" type="pres">
      <dgm:prSet presAssocID="{C70CE6CE-8494-4539-A950-EC2724B219F8}" presName="descendantText" presStyleLbl="alignAcc1" presStyleIdx="3" presStyleCnt="5">
        <dgm:presLayoutVars>
          <dgm:bulletEnabled val="1"/>
        </dgm:presLayoutVars>
      </dgm:prSet>
      <dgm:spPr/>
    </dgm:pt>
    <dgm:pt modelId="{86395AFE-2CF3-4708-9792-E12CC1F0FFF5}" type="pres">
      <dgm:prSet presAssocID="{9ADCEB1E-3615-4DD0-880F-4510AB76AC1B}" presName="sp" presStyleCnt="0"/>
      <dgm:spPr/>
    </dgm:pt>
    <dgm:pt modelId="{A5A0533A-9E99-4B84-A32E-141599B62ED5}" type="pres">
      <dgm:prSet presAssocID="{0D51674E-8D1D-4620-BA76-A740F0C6B086}" presName="composite" presStyleCnt="0"/>
      <dgm:spPr/>
    </dgm:pt>
    <dgm:pt modelId="{20611CBC-79CB-49A7-8257-158EB7956DEA}" type="pres">
      <dgm:prSet presAssocID="{0D51674E-8D1D-4620-BA76-A740F0C6B086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76A84416-2363-46BA-9943-6EDE4EF82DF7}" type="pres">
      <dgm:prSet presAssocID="{0D51674E-8D1D-4620-BA76-A740F0C6B086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96FEE015-E068-4DAD-9CCA-F2396818C9E7}" srcId="{DFD4D3A3-20CA-4654-99A1-B81C1B6FF46F}" destId="{6D52D725-446D-46DF-815D-94563C22E162}" srcOrd="0" destOrd="0" parTransId="{E4795264-B11C-4508-BA3D-7DF76970C7D4}" sibTransId="{38D41C1F-C1B8-41EB-8660-61CDAF20C8D6}"/>
    <dgm:cxn modelId="{17659C24-CF26-4DFA-9CE3-4618184856EA}" srcId="{4075F130-9FEA-422F-A3FA-38320C6CDE4A}" destId="{0D51674E-8D1D-4620-BA76-A740F0C6B086}" srcOrd="4" destOrd="0" parTransId="{5507F8A6-B38A-400C-B252-2AA5170D33F1}" sibTransId="{5F0061D5-D339-49A2-BABC-BF0EC1F4F4C4}"/>
    <dgm:cxn modelId="{4CDB8B39-BA6B-4DB5-B68F-5154C23636FC}" srcId="{C70CE6CE-8494-4539-A950-EC2724B219F8}" destId="{ACAD40E2-2D3C-424B-A548-FCA33460D82F}" srcOrd="0" destOrd="0" parTransId="{C14D14EE-6FAF-4342-8501-26C98554B219}" sibTransId="{75766137-3B81-4BAC-B641-00257506FCB2}"/>
    <dgm:cxn modelId="{9E6F7B48-F294-4FAE-9E27-85BF8A6ED09F}" srcId="{4075F130-9FEA-422F-A3FA-38320C6CDE4A}" destId="{C70CE6CE-8494-4539-A950-EC2724B219F8}" srcOrd="3" destOrd="0" parTransId="{A73E29F4-C279-4DAD-AD67-FAAE54315E32}" sibTransId="{9ADCEB1E-3615-4DD0-880F-4510AB76AC1B}"/>
    <dgm:cxn modelId="{07C63854-681B-4821-93DD-B42A32F3A158}" type="presOf" srcId="{6420CD26-88C9-4B73-9D74-677970D729E2}" destId="{20D74E6D-7442-49AA-8D6E-CE7553F2AF13}" srcOrd="0" destOrd="0" presId="urn:microsoft.com/office/officeart/2005/8/layout/chevron2"/>
    <dgm:cxn modelId="{00382A57-DB58-4F11-B489-E5062643CAE7}" type="presOf" srcId="{0FAB9C8B-A7E6-4206-8EBE-59E0A6454D60}" destId="{76A84416-2363-46BA-9943-6EDE4EF82DF7}" srcOrd="0" destOrd="0" presId="urn:microsoft.com/office/officeart/2005/8/layout/chevron2"/>
    <dgm:cxn modelId="{17A90C63-2F3E-41B5-8340-3E4137307330}" type="presOf" srcId="{ACAD40E2-2D3C-424B-A548-FCA33460D82F}" destId="{A1ABDFFF-9BE8-47DF-9485-73A31A268AE0}" srcOrd="0" destOrd="0" presId="urn:microsoft.com/office/officeart/2005/8/layout/chevron2"/>
    <dgm:cxn modelId="{3931B167-E46F-481C-99B0-5DB3285495A7}" srcId="{55144FAF-AB06-4748-A543-13ABC9C5540B}" destId="{BAEA379E-0581-45F7-8614-1F88C161AE53}" srcOrd="0" destOrd="0" parTransId="{16FD2D3B-6E8C-48B7-9855-CACDDAC8AEC9}" sibTransId="{2023676A-FA7F-4021-8D33-80EB6C9F4C59}"/>
    <dgm:cxn modelId="{824C1B7F-C6AF-4FCE-A4DD-EB8CD575DD0B}" srcId="{4075F130-9FEA-422F-A3FA-38320C6CDE4A}" destId="{DFD4D3A3-20CA-4654-99A1-B81C1B6FF46F}" srcOrd="2" destOrd="0" parTransId="{4F77A40B-3D3A-4467-89B7-7F2B3DF29739}" sibTransId="{DE126070-09C1-4611-8DE5-8AE610B75A2D}"/>
    <dgm:cxn modelId="{B0D407A2-65EC-4B58-8ACC-A2A4E7D99427}" srcId="{4075F130-9FEA-422F-A3FA-38320C6CDE4A}" destId="{55144FAF-AB06-4748-A543-13ABC9C5540B}" srcOrd="0" destOrd="0" parTransId="{60B73B81-FF22-47DE-8EB5-193E1423CD3C}" sibTransId="{58DC9B6D-AAB7-4CA2-A5DF-142021F2B519}"/>
    <dgm:cxn modelId="{A706F0AE-42DA-40E6-8277-855B664ABE0B}" srcId="{0D51674E-8D1D-4620-BA76-A740F0C6B086}" destId="{0FAB9C8B-A7E6-4206-8EBE-59E0A6454D60}" srcOrd="0" destOrd="0" parTransId="{67D33935-81E3-4800-B378-4E4E7F6642E0}" sibTransId="{5FEFFBFD-CDBD-42DB-8508-616F35C5F90C}"/>
    <dgm:cxn modelId="{7DDAD1C4-39CD-4A38-BAD9-68E31EBDE1D8}" type="presOf" srcId="{6D52D725-446D-46DF-815D-94563C22E162}" destId="{6929E23B-1403-43A1-88A3-A53E9AAA9591}" srcOrd="0" destOrd="0" presId="urn:microsoft.com/office/officeart/2005/8/layout/chevron2"/>
    <dgm:cxn modelId="{BD1445D3-BBB1-48E5-B7C0-66FDB9F99B23}" type="presOf" srcId="{BAEA379E-0581-45F7-8614-1F88C161AE53}" destId="{18D70942-AA1F-4D49-AD98-64F4ABA4A1F0}" srcOrd="0" destOrd="0" presId="urn:microsoft.com/office/officeart/2005/8/layout/chevron2"/>
    <dgm:cxn modelId="{55C745DD-324F-4EE4-9D8E-F3300073338B}" type="presOf" srcId="{4075F130-9FEA-422F-A3FA-38320C6CDE4A}" destId="{9D2F1AF8-3B79-4ECE-BF1B-7753BE89C80B}" srcOrd="0" destOrd="0" presId="urn:microsoft.com/office/officeart/2005/8/layout/chevron2"/>
    <dgm:cxn modelId="{440979E1-FA24-4043-B020-FA912D30F433}" type="presOf" srcId="{CC25E37A-2850-4727-BFB9-0831D664F2CB}" destId="{46DEE179-CCD3-4B7E-A83F-331C744BFD84}" srcOrd="0" destOrd="0" presId="urn:microsoft.com/office/officeart/2005/8/layout/chevron2"/>
    <dgm:cxn modelId="{F9184AEA-BE19-4565-84F0-884216F2954C}" type="presOf" srcId="{DFD4D3A3-20CA-4654-99A1-B81C1B6FF46F}" destId="{AB94AF82-F6B1-442A-9C60-54A4EFF58787}" srcOrd="0" destOrd="0" presId="urn:microsoft.com/office/officeart/2005/8/layout/chevron2"/>
    <dgm:cxn modelId="{3CC7BFEA-C988-404D-AEDC-779E2130BD13}" type="presOf" srcId="{55144FAF-AB06-4748-A543-13ABC9C5540B}" destId="{4340B2DF-BCCE-4A10-9C23-2CAD8D7659C6}" srcOrd="0" destOrd="0" presId="urn:microsoft.com/office/officeart/2005/8/layout/chevron2"/>
    <dgm:cxn modelId="{9F4E92ED-52E6-4E97-8EA8-A1085392FB3D}" type="presOf" srcId="{0D51674E-8D1D-4620-BA76-A740F0C6B086}" destId="{20611CBC-79CB-49A7-8257-158EB7956DEA}" srcOrd="0" destOrd="0" presId="urn:microsoft.com/office/officeart/2005/8/layout/chevron2"/>
    <dgm:cxn modelId="{8F01B2F8-7F69-4901-998F-A6CB0A12A2F2}" srcId="{4075F130-9FEA-422F-A3FA-38320C6CDE4A}" destId="{CC25E37A-2850-4727-BFB9-0831D664F2CB}" srcOrd="1" destOrd="0" parTransId="{243FAB47-FCBF-4E20-8EE6-2E57052C570C}" sibTransId="{63885B8F-085D-48C3-9C15-85764482D628}"/>
    <dgm:cxn modelId="{C8DCD6F9-2F57-49D5-A99A-620A1F68AB60}" type="presOf" srcId="{C70CE6CE-8494-4539-A950-EC2724B219F8}" destId="{215D4928-026B-44E2-9EAD-9396D46C101C}" srcOrd="0" destOrd="0" presId="urn:microsoft.com/office/officeart/2005/8/layout/chevron2"/>
    <dgm:cxn modelId="{2B4433FA-8E96-41B1-AC77-302C29110C7C}" srcId="{CC25E37A-2850-4727-BFB9-0831D664F2CB}" destId="{6420CD26-88C9-4B73-9D74-677970D729E2}" srcOrd="0" destOrd="0" parTransId="{64396228-A8FA-4514-813F-63B3B3DC2F0B}" sibTransId="{495F24B8-22E2-4183-9B44-11482589EB2D}"/>
    <dgm:cxn modelId="{6A6AB812-5FC2-4D3D-A9B2-5655D1C7F5F5}" type="presParOf" srcId="{9D2F1AF8-3B79-4ECE-BF1B-7753BE89C80B}" destId="{6A0441CD-12F5-418C-8E49-B764149DE479}" srcOrd="0" destOrd="0" presId="urn:microsoft.com/office/officeart/2005/8/layout/chevron2"/>
    <dgm:cxn modelId="{49677574-71C3-4B0A-B586-310EBD4DAAEC}" type="presParOf" srcId="{6A0441CD-12F5-418C-8E49-B764149DE479}" destId="{4340B2DF-BCCE-4A10-9C23-2CAD8D7659C6}" srcOrd="0" destOrd="0" presId="urn:microsoft.com/office/officeart/2005/8/layout/chevron2"/>
    <dgm:cxn modelId="{D12C7112-F594-4AAB-A066-9E35B44318CB}" type="presParOf" srcId="{6A0441CD-12F5-418C-8E49-B764149DE479}" destId="{18D70942-AA1F-4D49-AD98-64F4ABA4A1F0}" srcOrd="1" destOrd="0" presId="urn:microsoft.com/office/officeart/2005/8/layout/chevron2"/>
    <dgm:cxn modelId="{210F77C2-83B7-4063-847F-260AED2EF4ED}" type="presParOf" srcId="{9D2F1AF8-3B79-4ECE-BF1B-7753BE89C80B}" destId="{B4717165-75CA-4B21-9F1D-ACBAD0EEE80D}" srcOrd="1" destOrd="0" presId="urn:microsoft.com/office/officeart/2005/8/layout/chevron2"/>
    <dgm:cxn modelId="{9A9F1733-D2E6-496C-886A-CF1EA86A1AFA}" type="presParOf" srcId="{9D2F1AF8-3B79-4ECE-BF1B-7753BE89C80B}" destId="{ADD2A72B-D770-4FB6-B542-1A0A050774FE}" srcOrd="2" destOrd="0" presId="urn:microsoft.com/office/officeart/2005/8/layout/chevron2"/>
    <dgm:cxn modelId="{B763DC92-96E9-410B-8D0F-F8DE10BAF4E6}" type="presParOf" srcId="{ADD2A72B-D770-4FB6-B542-1A0A050774FE}" destId="{46DEE179-CCD3-4B7E-A83F-331C744BFD84}" srcOrd="0" destOrd="0" presId="urn:microsoft.com/office/officeart/2005/8/layout/chevron2"/>
    <dgm:cxn modelId="{463B0B77-C0A4-4AD6-B6D9-27C622C4E5C8}" type="presParOf" srcId="{ADD2A72B-D770-4FB6-B542-1A0A050774FE}" destId="{20D74E6D-7442-49AA-8D6E-CE7553F2AF13}" srcOrd="1" destOrd="0" presId="urn:microsoft.com/office/officeart/2005/8/layout/chevron2"/>
    <dgm:cxn modelId="{C3CB5CE0-A7DF-4BCE-BF1A-693C29698491}" type="presParOf" srcId="{9D2F1AF8-3B79-4ECE-BF1B-7753BE89C80B}" destId="{66963742-6BA3-4C08-AB08-888AB376013F}" srcOrd="3" destOrd="0" presId="urn:microsoft.com/office/officeart/2005/8/layout/chevron2"/>
    <dgm:cxn modelId="{CA1A1986-95AD-46BF-B4D6-AAD888CE0555}" type="presParOf" srcId="{9D2F1AF8-3B79-4ECE-BF1B-7753BE89C80B}" destId="{78D7156A-D9FD-4C69-B0AD-92E79F097346}" srcOrd="4" destOrd="0" presId="urn:microsoft.com/office/officeart/2005/8/layout/chevron2"/>
    <dgm:cxn modelId="{EE22F41A-AF0D-4DC7-A91B-E09C289FEBC4}" type="presParOf" srcId="{78D7156A-D9FD-4C69-B0AD-92E79F097346}" destId="{AB94AF82-F6B1-442A-9C60-54A4EFF58787}" srcOrd="0" destOrd="0" presId="urn:microsoft.com/office/officeart/2005/8/layout/chevron2"/>
    <dgm:cxn modelId="{7B86DFD6-BDC0-4123-9588-7CAF1A3DFB73}" type="presParOf" srcId="{78D7156A-D9FD-4C69-B0AD-92E79F097346}" destId="{6929E23B-1403-43A1-88A3-A53E9AAA9591}" srcOrd="1" destOrd="0" presId="urn:microsoft.com/office/officeart/2005/8/layout/chevron2"/>
    <dgm:cxn modelId="{F915D10A-AA01-4D40-A999-488F1D8D52CB}" type="presParOf" srcId="{9D2F1AF8-3B79-4ECE-BF1B-7753BE89C80B}" destId="{232CC65C-043C-467F-B3E2-B0A891FC5771}" srcOrd="5" destOrd="0" presId="urn:microsoft.com/office/officeart/2005/8/layout/chevron2"/>
    <dgm:cxn modelId="{2370336F-F4D5-41EC-83AF-58A8CDF2520B}" type="presParOf" srcId="{9D2F1AF8-3B79-4ECE-BF1B-7753BE89C80B}" destId="{E8E132B3-4C94-4508-861C-B76AE3E54A7C}" srcOrd="6" destOrd="0" presId="urn:microsoft.com/office/officeart/2005/8/layout/chevron2"/>
    <dgm:cxn modelId="{9F4D3804-8869-4745-9F31-BA57015FF435}" type="presParOf" srcId="{E8E132B3-4C94-4508-861C-B76AE3E54A7C}" destId="{215D4928-026B-44E2-9EAD-9396D46C101C}" srcOrd="0" destOrd="0" presId="urn:microsoft.com/office/officeart/2005/8/layout/chevron2"/>
    <dgm:cxn modelId="{1C7A0FE9-E22E-426A-AD16-DC5CA3D19C3B}" type="presParOf" srcId="{E8E132B3-4C94-4508-861C-B76AE3E54A7C}" destId="{A1ABDFFF-9BE8-47DF-9485-73A31A268AE0}" srcOrd="1" destOrd="0" presId="urn:microsoft.com/office/officeart/2005/8/layout/chevron2"/>
    <dgm:cxn modelId="{5BB99F33-AD20-4DF5-8A2C-E4CB404A0D87}" type="presParOf" srcId="{9D2F1AF8-3B79-4ECE-BF1B-7753BE89C80B}" destId="{86395AFE-2CF3-4708-9792-E12CC1F0FFF5}" srcOrd="7" destOrd="0" presId="urn:microsoft.com/office/officeart/2005/8/layout/chevron2"/>
    <dgm:cxn modelId="{20832362-7CEC-41A8-A3F8-A59AEF396A16}" type="presParOf" srcId="{9D2F1AF8-3B79-4ECE-BF1B-7753BE89C80B}" destId="{A5A0533A-9E99-4B84-A32E-141599B62ED5}" srcOrd="8" destOrd="0" presId="urn:microsoft.com/office/officeart/2005/8/layout/chevron2"/>
    <dgm:cxn modelId="{5FAA8F2A-BE8A-4FFB-BEE6-D64192278818}" type="presParOf" srcId="{A5A0533A-9E99-4B84-A32E-141599B62ED5}" destId="{20611CBC-79CB-49A7-8257-158EB7956DEA}" srcOrd="0" destOrd="0" presId="urn:microsoft.com/office/officeart/2005/8/layout/chevron2"/>
    <dgm:cxn modelId="{2BBC3B2D-3E1B-4558-B264-39A4A494432F}" type="presParOf" srcId="{A5A0533A-9E99-4B84-A32E-141599B62ED5}" destId="{76A84416-2363-46BA-9943-6EDE4EF82DF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075F130-9FEA-422F-A3FA-38320C6CDE4A}" type="doc">
      <dgm:prSet loTypeId="urn:microsoft.com/office/officeart/2005/8/layout/chevron2" loCatId="process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de-DE"/>
        </a:p>
      </dgm:t>
    </dgm:pt>
    <dgm:pt modelId="{55144FAF-AB06-4748-A543-13ABC9C5540B}">
      <dgm:prSet phldrT="[Text]" custT="1"/>
      <dgm:spPr>
        <a:solidFill>
          <a:srgbClr val="C3C3C3"/>
        </a:solidFill>
        <a:ln>
          <a:noFill/>
        </a:ln>
      </dgm:spPr>
      <dgm:t>
        <a:bodyPr/>
        <a:lstStyle/>
        <a:p>
          <a:r>
            <a:rPr lang="en-GB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S</a:t>
          </a:r>
          <a:endParaRPr lang="de-DE" sz="16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60B73B81-FF22-47DE-8EB5-193E1423CD3C}" type="parTrans" cxnId="{B0D407A2-65EC-4B58-8ACC-A2A4E7D99427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58DC9B6D-AAB7-4CA2-A5DF-142021F2B519}" type="sibTrans" cxnId="{B0D407A2-65EC-4B58-8ACC-A2A4E7D99427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BAEA379E-0581-45F7-8614-1F88C161AE53}">
      <dgm:prSet phldrT="[Text]" custT="1"/>
      <dgm:spPr>
        <a:noFill/>
        <a:ln>
          <a:noFill/>
        </a:ln>
      </dgm:spPr>
      <dgm:t>
        <a:bodyPr/>
        <a:lstStyle/>
        <a:p>
          <a:pPr algn="ctr">
            <a:buNone/>
          </a:pPr>
          <a:r>
            <a:rPr lang="en-GB" sz="1600" b="0" dirty="0">
              <a:solidFill>
                <a:srgbClr val="424242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Structure</a:t>
          </a:r>
          <a:endParaRPr lang="de-DE" sz="1600" b="0" dirty="0">
            <a:solidFill>
              <a:srgbClr val="424242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16FD2D3B-6E8C-48B7-9855-CACDDAC8AEC9}" type="parTrans" cxnId="{3931B167-E46F-481C-99B0-5DB3285495A7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2023676A-FA7F-4021-8D33-80EB6C9F4C59}" type="sibTrans" cxnId="{3931B167-E46F-481C-99B0-5DB3285495A7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C70CE6CE-8494-4539-A950-EC2724B219F8}">
      <dgm:prSet phldrT="[Text]" custT="1"/>
      <dgm:spPr>
        <a:solidFill>
          <a:srgbClr val="C3C3C3"/>
        </a:solidFill>
      </dgm:spPr>
      <dgm:t>
        <a:bodyPr/>
        <a:lstStyle/>
        <a:p>
          <a:r>
            <a:rPr lang="en-GB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I</a:t>
          </a:r>
          <a:endParaRPr lang="de-DE" sz="16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A73E29F4-C279-4DAD-AD67-FAAE54315E32}" type="parTrans" cxnId="{9E6F7B48-F294-4FAE-9E27-85BF8A6ED09F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9ADCEB1E-3615-4DD0-880F-4510AB76AC1B}" type="sibTrans" cxnId="{9E6F7B48-F294-4FAE-9E27-85BF8A6ED09F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ACAD40E2-2D3C-424B-A548-FCA33460D82F}">
      <dgm:prSet phldrT="[Text]" custT="1"/>
      <dgm:spPr>
        <a:ln>
          <a:noFill/>
        </a:ln>
      </dgm:spPr>
      <dgm:t>
        <a:bodyPr/>
        <a:lstStyle/>
        <a:p>
          <a:pPr algn="ctr">
            <a:buNone/>
          </a:pPr>
          <a:r>
            <a:rPr lang="en-GB" sz="1600" dirty="0">
              <a:solidFill>
                <a:srgbClr val="424242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Identity</a:t>
          </a:r>
          <a:endParaRPr lang="de-DE" sz="1600" dirty="0">
            <a:solidFill>
              <a:srgbClr val="424242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C14D14EE-6FAF-4342-8501-26C98554B219}" type="parTrans" cxnId="{4CDB8B39-BA6B-4DB5-B68F-5154C23636FC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75766137-3B81-4BAC-B641-00257506FCB2}" type="sibTrans" cxnId="{4CDB8B39-BA6B-4DB5-B68F-5154C23636FC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0D51674E-8D1D-4620-BA76-A740F0C6B086}">
      <dgm:prSet phldrT="[Text]" custT="1"/>
      <dgm:spPr>
        <a:solidFill>
          <a:srgbClr val="F77A15"/>
        </a:solidFill>
        <a:ln>
          <a:noFill/>
        </a:ln>
      </dgm:spPr>
      <dgm:t>
        <a:bodyPr/>
        <a:lstStyle/>
        <a:p>
          <a:r>
            <a:rPr lang="en-GB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T</a:t>
          </a:r>
          <a:endParaRPr lang="de-DE" sz="16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5507F8A6-B38A-400C-B252-2AA5170D33F1}" type="parTrans" cxnId="{17659C24-CF26-4DFA-9CE3-4618184856EA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5F0061D5-D339-49A2-BABC-BF0EC1F4F4C4}" type="sibTrans" cxnId="{17659C24-CF26-4DFA-9CE3-4618184856EA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0FAB9C8B-A7E6-4206-8EBE-59E0A6454D60}">
      <dgm:prSet phldrT="[Text]" custT="1"/>
      <dgm:spPr>
        <a:solidFill>
          <a:srgbClr val="F77A15"/>
        </a:solidFill>
        <a:ln>
          <a:noFill/>
        </a:ln>
      </dgm:spPr>
      <dgm:t>
        <a:bodyPr/>
        <a:lstStyle/>
        <a:p>
          <a:pPr algn="ctr">
            <a:buNone/>
          </a:pPr>
          <a:r>
            <a:rPr lang="en-GB" sz="1600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Technology</a:t>
          </a:r>
          <a:endParaRPr lang="de-DE" sz="1600" dirty="0">
            <a:solidFill>
              <a:schemeClr val="bg1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67D33935-81E3-4800-B378-4E4E7F6642E0}" type="parTrans" cxnId="{A706F0AE-42DA-40E6-8277-855B664ABE0B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5FEFFBFD-CDBD-42DB-8508-616F35C5F90C}" type="sibTrans" cxnId="{A706F0AE-42DA-40E6-8277-855B664ABE0B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CC25E37A-2850-4727-BFB9-0831D664F2CB}">
      <dgm:prSet custT="1"/>
      <dgm:spPr>
        <a:solidFill>
          <a:srgbClr val="C3C3C3"/>
        </a:solidFill>
        <a:ln>
          <a:noFill/>
        </a:ln>
      </dgm:spPr>
      <dgm:t>
        <a:bodyPr/>
        <a:lstStyle/>
        <a:p>
          <a:r>
            <a:rPr lang="en-GB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P</a:t>
          </a:r>
          <a:endParaRPr lang="de-DE" sz="16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243FAB47-FCBF-4E20-8EE6-2E57052C570C}" type="parTrans" cxnId="{8F01B2F8-7F69-4901-998F-A6CB0A12A2F2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63885B8F-085D-48C3-9C15-85764482D628}" type="sibTrans" cxnId="{8F01B2F8-7F69-4901-998F-A6CB0A12A2F2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DFD4D3A3-20CA-4654-99A1-B81C1B6FF46F}">
      <dgm:prSet custT="1"/>
      <dgm:spPr>
        <a:solidFill>
          <a:srgbClr val="C3C3C3"/>
        </a:solidFill>
        <a:ln>
          <a:noFill/>
        </a:ln>
      </dgm:spPr>
      <dgm:t>
        <a:bodyPr/>
        <a:lstStyle/>
        <a:p>
          <a:r>
            <a:rPr lang="en-GB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L</a:t>
          </a:r>
          <a:endParaRPr lang="de-DE" sz="16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4F77A40B-3D3A-4467-89B7-7F2B3DF29739}" type="parTrans" cxnId="{824C1B7F-C6AF-4FCE-A4DD-EB8CD575DD0B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DE126070-09C1-4611-8DE5-8AE610B75A2D}" type="sibTrans" cxnId="{824C1B7F-C6AF-4FCE-A4DD-EB8CD575DD0B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6420CD26-88C9-4B73-9D74-677970D729E2}">
      <dgm:prSet custT="1"/>
      <dgm:spPr>
        <a:noFill/>
        <a:ln>
          <a:noFill/>
        </a:ln>
      </dgm:spPr>
      <dgm:t>
        <a:bodyPr/>
        <a:lstStyle/>
        <a:p>
          <a:pPr algn="ctr">
            <a:buNone/>
          </a:pPr>
          <a:r>
            <a:rPr lang="en-GB" sz="1600" dirty="0">
              <a:solidFill>
                <a:srgbClr val="424242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Process</a:t>
          </a:r>
          <a:endParaRPr lang="de-DE" sz="1600" dirty="0">
            <a:solidFill>
              <a:srgbClr val="424242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64396228-A8FA-4514-813F-63B3B3DC2F0B}" type="parTrans" cxnId="{2B4433FA-8E96-41B1-AC77-302C29110C7C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495F24B8-22E2-4183-9B44-11482589EB2D}" type="sibTrans" cxnId="{2B4433FA-8E96-41B1-AC77-302C29110C7C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6D52D725-446D-46DF-815D-94563C22E162}">
      <dgm:prSet custT="1"/>
      <dgm:spPr>
        <a:ln>
          <a:noFill/>
        </a:ln>
      </dgm:spPr>
      <dgm:t>
        <a:bodyPr/>
        <a:lstStyle/>
        <a:p>
          <a:pPr algn="ctr">
            <a:buNone/>
          </a:pPr>
          <a:r>
            <a:rPr lang="en-GB" sz="1600" dirty="0">
              <a:solidFill>
                <a:srgbClr val="424242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Language</a:t>
          </a:r>
          <a:endParaRPr lang="de-DE" sz="1600" dirty="0">
            <a:solidFill>
              <a:srgbClr val="424242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E4795264-B11C-4508-BA3D-7DF76970C7D4}" type="parTrans" cxnId="{96FEE015-E068-4DAD-9CCA-F2396818C9E7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38D41C1F-C1B8-41EB-8660-61CDAF20C8D6}" type="sibTrans" cxnId="{96FEE015-E068-4DAD-9CCA-F2396818C9E7}">
      <dgm:prSet/>
      <dgm:spPr/>
      <dgm:t>
        <a:bodyPr/>
        <a:lstStyle/>
        <a:p>
          <a:endParaRPr lang="de-DE" sz="160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9D2F1AF8-3B79-4ECE-BF1B-7753BE89C80B}" type="pres">
      <dgm:prSet presAssocID="{4075F130-9FEA-422F-A3FA-38320C6CDE4A}" presName="linearFlow" presStyleCnt="0">
        <dgm:presLayoutVars>
          <dgm:dir/>
          <dgm:animLvl val="lvl"/>
          <dgm:resizeHandles val="exact"/>
        </dgm:presLayoutVars>
      </dgm:prSet>
      <dgm:spPr/>
    </dgm:pt>
    <dgm:pt modelId="{6A0441CD-12F5-418C-8E49-B764149DE479}" type="pres">
      <dgm:prSet presAssocID="{55144FAF-AB06-4748-A543-13ABC9C5540B}" presName="composite" presStyleCnt="0"/>
      <dgm:spPr/>
    </dgm:pt>
    <dgm:pt modelId="{4340B2DF-BCCE-4A10-9C23-2CAD8D7659C6}" type="pres">
      <dgm:prSet presAssocID="{55144FAF-AB06-4748-A543-13ABC9C5540B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18D70942-AA1F-4D49-AD98-64F4ABA4A1F0}" type="pres">
      <dgm:prSet presAssocID="{55144FAF-AB06-4748-A543-13ABC9C5540B}" presName="descendantText" presStyleLbl="alignAcc1" presStyleIdx="0" presStyleCnt="5">
        <dgm:presLayoutVars>
          <dgm:bulletEnabled val="1"/>
        </dgm:presLayoutVars>
      </dgm:prSet>
      <dgm:spPr/>
    </dgm:pt>
    <dgm:pt modelId="{B4717165-75CA-4B21-9F1D-ACBAD0EEE80D}" type="pres">
      <dgm:prSet presAssocID="{58DC9B6D-AAB7-4CA2-A5DF-142021F2B519}" presName="sp" presStyleCnt="0"/>
      <dgm:spPr/>
    </dgm:pt>
    <dgm:pt modelId="{ADD2A72B-D770-4FB6-B542-1A0A050774FE}" type="pres">
      <dgm:prSet presAssocID="{CC25E37A-2850-4727-BFB9-0831D664F2CB}" presName="composite" presStyleCnt="0"/>
      <dgm:spPr/>
    </dgm:pt>
    <dgm:pt modelId="{46DEE179-CCD3-4B7E-A83F-331C744BFD84}" type="pres">
      <dgm:prSet presAssocID="{CC25E37A-2850-4727-BFB9-0831D664F2CB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20D74E6D-7442-49AA-8D6E-CE7553F2AF13}" type="pres">
      <dgm:prSet presAssocID="{CC25E37A-2850-4727-BFB9-0831D664F2CB}" presName="descendantText" presStyleLbl="alignAcc1" presStyleIdx="1" presStyleCnt="5">
        <dgm:presLayoutVars>
          <dgm:bulletEnabled val="1"/>
        </dgm:presLayoutVars>
      </dgm:prSet>
      <dgm:spPr/>
    </dgm:pt>
    <dgm:pt modelId="{66963742-6BA3-4C08-AB08-888AB376013F}" type="pres">
      <dgm:prSet presAssocID="{63885B8F-085D-48C3-9C15-85764482D628}" presName="sp" presStyleCnt="0"/>
      <dgm:spPr/>
    </dgm:pt>
    <dgm:pt modelId="{78D7156A-D9FD-4C69-B0AD-92E79F097346}" type="pres">
      <dgm:prSet presAssocID="{DFD4D3A3-20CA-4654-99A1-B81C1B6FF46F}" presName="composite" presStyleCnt="0"/>
      <dgm:spPr/>
    </dgm:pt>
    <dgm:pt modelId="{AB94AF82-F6B1-442A-9C60-54A4EFF58787}" type="pres">
      <dgm:prSet presAssocID="{DFD4D3A3-20CA-4654-99A1-B81C1B6FF46F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6929E23B-1403-43A1-88A3-A53E9AAA9591}" type="pres">
      <dgm:prSet presAssocID="{DFD4D3A3-20CA-4654-99A1-B81C1B6FF46F}" presName="descendantText" presStyleLbl="alignAcc1" presStyleIdx="2" presStyleCnt="5">
        <dgm:presLayoutVars>
          <dgm:bulletEnabled val="1"/>
        </dgm:presLayoutVars>
      </dgm:prSet>
      <dgm:spPr/>
    </dgm:pt>
    <dgm:pt modelId="{232CC65C-043C-467F-B3E2-B0A891FC5771}" type="pres">
      <dgm:prSet presAssocID="{DE126070-09C1-4611-8DE5-8AE610B75A2D}" presName="sp" presStyleCnt="0"/>
      <dgm:spPr/>
    </dgm:pt>
    <dgm:pt modelId="{E8E132B3-4C94-4508-861C-B76AE3E54A7C}" type="pres">
      <dgm:prSet presAssocID="{C70CE6CE-8494-4539-A950-EC2724B219F8}" presName="composite" presStyleCnt="0"/>
      <dgm:spPr/>
    </dgm:pt>
    <dgm:pt modelId="{215D4928-026B-44E2-9EAD-9396D46C101C}" type="pres">
      <dgm:prSet presAssocID="{C70CE6CE-8494-4539-A950-EC2724B219F8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A1ABDFFF-9BE8-47DF-9485-73A31A268AE0}" type="pres">
      <dgm:prSet presAssocID="{C70CE6CE-8494-4539-A950-EC2724B219F8}" presName="descendantText" presStyleLbl="alignAcc1" presStyleIdx="3" presStyleCnt="5">
        <dgm:presLayoutVars>
          <dgm:bulletEnabled val="1"/>
        </dgm:presLayoutVars>
      </dgm:prSet>
      <dgm:spPr/>
    </dgm:pt>
    <dgm:pt modelId="{86395AFE-2CF3-4708-9792-E12CC1F0FFF5}" type="pres">
      <dgm:prSet presAssocID="{9ADCEB1E-3615-4DD0-880F-4510AB76AC1B}" presName="sp" presStyleCnt="0"/>
      <dgm:spPr/>
    </dgm:pt>
    <dgm:pt modelId="{A5A0533A-9E99-4B84-A32E-141599B62ED5}" type="pres">
      <dgm:prSet presAssocID="{0D51674E-8D1D-4620-BA76-A740F0C6B086}" presName="composite" presStyleCnt="0"/>
      <dgm:spPr/>
    </dgm:pt>
    <dgm:pt modelId="{20611CBC-79CB-49A7-8257-158EB7956DEA}" type="pres">
      <dgm:prSet presAssocID="{0D51674E-8D1D-4620-BA76-A740F0C6B086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76A84416-2363-46BA-9943-6EDE4EF82DF7}" type="pres">
      <dgm:prSet presAssocID="{0D51674E-8D1D-4620-BA76-A740F0C6B086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96FEE015-E068-4DAD-9CCA-F2396818C9E7}" srcId="{DFD4D3A3-20CA-4654-99A1-B81C1B6FF46F}" destId="{6D52D725-446D-46DF-815D-94563C22E162}" srcOrd="0" destOrd="0" parTransId="{E4795264-B11C-4508-BA3D-7DF76970C7D4}" sibTransId="{38D41C1F-C1B8-41EB-8660-61CDAF20C8D6}"/>
    <dgm:cxn modelId="{17659C24-CF26-4DFA-9CE3-4618184856EA}" srcId="{4075F130-9FEA-422F-A3FA-38320C6CDE4A}" destId="{0D51674E-8D1D-4620-BA76-A740F0C6B086}" srcOrd="4" destOrd="0" parTransId="{5507F8A6-B38A-400C-B252-2AA5170D33F1}" sibTransId="{5F0061D5-D339-49A2-BABC-BF0EC1F4F4C4}"/>
    <dgm:cxn modelId="{4CDB8B39-BA6B-4DB5-B68F-5154C23636FC}" srcId="{C70CE6CE-8494-4539-A950-EC2724B219F8}" destId="{ACAD40E2-2D3C-424B-A548-FCA33460D82F}" srcOrd="0" destOrd="0" parTransId="{C14D14EE-6FAF-4342-8501-26C98554B219}" sibTransId="{75766137-3B81-4BAC-B641-00257506FCB2}"/>
    <dgm:cxn modelId="{9E6F7B48-F294-4FAE-9E27-85BF8A6ED09F}" srcId="{4075F130-9FEA-422F-A3FA-38320C6CDE4A}" destId="{C70CE6CE-8494-4539-A950-EC2724B219F8}" srcOrd="3" destOrd="0" parTransId="{A73E29F4-C279-4DAD-AD67-FAAE54315E32}" sibTransId="{9ADCEB1E-3615-4DD0-880F-4510AB76AC1B}"/>
    <dgm:cxn modelId="{07C63854-681B-4821-93DD-B42A32F3A158}" type="presOf" srcId="{6420CD26-88C9-4B73-9D74-677970D729E2}" destId="{20D74E6D-7442-49AA-8D6E-CE7553F2AF13}" srcOrd="0" destOrd="0" presId="urn:microsoft.com/office/officeart/2005/8/layout/chevron2"/>
    <dgm:cxn modelId="{00382A57-DB58-4F11-B489-E5062643CAE7}" type="presOf" srcId="{0FAB9C8B-A7E6-4206-8EBE-59E0A6454D60}" destId="{76A84416-2363-46BA-9943-6EDE4EF82DF7}" srcOrd="0" destOrd="0" presId="urn:microsoft.com/office/officeart/2005/8/layout/chevron2"/>
    <dgm:cxn modelId="{17A90C63-2F3E-41B5-8340-3E4137307330}" type="presOf" srcId="{ACAD40E2-2D3C-424B-A548-FCA33460D82F}" destId="{A1ABDFFF-9BE8-47DF-9485-73A31A268AE0}" srcOrd="0" destOrd="0" presId="urn:microsoft.com/office/officeart/2005/8/layout/chevron2"/>
    <dgm:cxn modelId="{3931B167-E46F-481C-99B0-5DB3285495A7}" srcId="{55144FAF-AB06-4748-A543-13ABC9C5540B}" destId="{BAEA379E-0581-45F7-8614-1F88C161AE53}" srcOrd="0" destOrd="0" parTransId="{16FD2D3B-6E8C-48B7-9855-CACDDAC8AEC9}" sibTransId="{2023676A-FA7F-4021-8D33-80EB6C9F4C59}"/>
    <dgm:cxn modelId="{824C1B7F-C6AF-4FCE-A4DD-EB8CD575DD0B}" srcId="{4075F130-9FEA-422F-A3FA-38320C6CDE4A}" destId="{DFD4D3A3-20CA-4654-99A1-B81C1B6FF46F}" srcOrd="2" destOrd="0" parTransId="{4F77A40B-3D3A-4467-89B7-7F2B3DF29739}" sibTransId="{DE126070-09C1-4611-8DE5-8AE610B75A2D}"/>
    <dgm:cxn modelId="{B0D407A2-65EC-4B58-8ACC-A2A4E7D99427}" srcId="{4075F130-9FEA-422F-A3FA-38320C6CDE4A}" destId="{55144FAF-AB06-4748-A543-13ABC9C5540B}" srcOrd="0" destOrd="0" parTransId="{60B73B81-FF22-47DE-8EB5-193E1423CD3C}" sibTransId="{58DC9B6D-AAB7-4CA2-A5DF-142021F2B519}"/>
    <dgm:cxn modelId="{A706F0AE-42DA-40E6-8277-855B664ABE0B}" srcId="{0D51674E-8D1D-4620-BA76-A740F0C6B086}" destId="{0FAB9C8B-A7E6-4206-8EBE-59E0A6454D60}" srcOrd="0" destOrd="0" parTransId="{67D33935-81E3-4800-B378-4E4E7F6642E0}" sibTransId="{5FEFFBFD-CDBD-42DB-8508-616F35C5F90C}"/>
    <dgm:cxn modelId="{7DDAD1C4-39CD-4A38-BAD9-68E31EBDE1D8}" type="presOf" srcId="{6D52D725-446D-46DF-815D-94563C22E162}" destId="{6929E23B-1403-43A1-88A3-A53E9AAA9591}" srcOrd="0" destOrd="0" presId="urn:microsoft.com/office/officeart/2005/8/layout/chevron2"/>
    <dgm:cxn modelId="{BD1445D3-BBB1-48E5-B7C0-66FDB9F99B23}" type="presOf" srcId="{BAEA379E-0581-45F7-8614-1F88C161AE53}" destId="{18D70942-AA1F-4D49-AD98-64F4ABA4A1F0}" srcOrd="0" destOrd="0" presId="urn:microsoft.com/office/officeart/2005/8/layout/chevron2"/>
    <dgm:cxn modelId="{55C745DD-324F-4EE4-9D8E-F3300073338B}" type="presOf" srcId="{4075F130-9FEA-422F-A3FA-38320C6CDE4A}" destId="{9D2F1AF8-3B79-4ECE-BF1B-7753BE89C80B}" srcOrd="0" destOrd="0" presId="urn:microsoft.com/office/officeart/2005/8/layout/chevron2"/>
    <dgm:cxn modelId="{440979E1-FA24-4043-B020-FA912D30F433}" type="presOf" srcId="{CC25E37A-2850-4727-BFB9-0831D664F2CB}" destId="{46DEE179-CCD3-4B7E-A83F-331C744BFD84}" srcOrd="0" destOrd="0" presId="urn:microsoft.com/office/officeart/2005/8/layout/chevron2"/>
    <dgm:cxn modelId="{F9184AEA-BE19-4565-84F0-884216F2954C}" type="presOf" srcId="{DFD4D3A3-20CA-4654-99A1-B81C1B6FF46F}" destId="{AB94AF82-F6B1-442A-9C60-54A4EFF58787}" srcOrd="0" destOrd="0" presId="urn:microsoft.com/office/officeart/2005/8/layout/chevron2"/>
    <dgm:cxn modelId="{3CC7BFEA-C988-404D-AEDC-779E2130BD13}" type="presOf" srcId="{55144FAF-AB06-4748-A543-13ABC9C5540B}" destId="{4340B2DF-BCCE-4A10-9C23-2CAD8D7659C6}" srcOrd="0" destOrd="0" presId="urn:microsoft.com/office/officeart/2005/8/layout/chevron2"/>
    <dgm:cxn modelId="{9F4E92ED-52E6-4E97-8EA8-A1085392FB3D}" type="presOf" srcId="{0D51674E-8D1D-4620-BA76-A740F0C6B086}" destId="{20611CBC-79CB-49A7-8257-158EB7956DEA}" srcOrd="0" destOrd="0" presId="urn:microsoft.com/office/officeart/2005/8/layout/chevron2"/>
    <dgm:cxn modelId="{8F01B2F8-7F69-4901-998F-A6CB0A12A2F2}" srcId="{4075F130-9FEA-422F-A3FA-38320C6CDE4A}" destId="{CC25E37A-2850-4727-BFB9-0831D664F2CB}" srcOrd="1" destOrd="0" parTransId="{243FAB47-FCBF-4E20-8EE6-2E57052C570C}" sibTransId="{63885B8F-085D-48C3-9C15-85764482D628}"/>
    <dgm:cxn modelId="{C8DCD6F9-2F57-49D5-A99A-620A1F68AB60}" type="presOf" srcId="{C70CE6CE-8494-4539-A950-EC2724B219F8}" destId="{215D4928-026B-44E2-9EAD-9396D46C101C}" srcOrd="0" destOrd="0" presId="urn:microsoft.com/office/officeart/2005/8/layout/chevron2"/>
    <dgm:cxn modelId="{2B4433FA-8E96-41B1-AC77-302C29110C7C}" srcId="{CC25E37A-2850-4727-BFB9-0831D664F2CB}" destId="{6420CD26-88C9-4B73-9D74-677970D729E2}" srcOrd="0" destOrd="0" parTransId="{64396228-A8FA-4514-813F-63B3B3DC2F0B}" sibTransId="{495F24B8-22E2-4183-9B44-11482589EB2D}"/>
    <dgm:cxn modelId="{6A6AB812-5FC2-4D3D-A9B2-5655D1C7F5F5}" type="presParOf" srcId="{9D2F1AF8-3B79-4ECE-BF1B-7753BE89C80B}" destId="{6A0441CD-12F5-418C-8E49-B764149DE479}" srcOrd="0" destOrd="0" presId="urn:microsoft.com/office/officeart/2005/8/layout/chevron2"/>
    <dgm:cxn modelId="{49677574-71C3-4B0A-B586-310EBD4DAAEC}" type="presParOf" srcId="{6A0441CD-12F5-418C-8E49-B764149DE479}" destId="{4340B2DF-BCCE-4A10-9C23-2CAD8D7659C6}" srcOrd="0" destOrd="0" presId="urn:microsoft.com/office/officeart/2005/8/layout/chevron2"/>
    <dgm:cxn modelId="{D12C7112-F594-4AAB-A066-9E35B44318CB}" type="presParOf" srcId="{6A0441CD-12F5-418C-8E49-B764149DE479}" destId="{18D70942-AA1F-4D49-AD98-64F4ABA4A1F0}" srcOrd="1" destOrd="0" presId="urn:microsoft.com/office/officeart/2005/8/layout/chevron2"/>
    <dgm:cxn modelId="{210F77C2-83B7-4063-847F-260AED2EF4ED}" type="presParOf" srcId="{9D2F1AF8-3B79-4ECE-BF1B-7753BE89C80B}" destId="{B4717165-75CA-4B21-9F1D-ACBAD0EEE80D}" srcOrd="1" destOrd="0" presId="urn:microsoft.com/office/officeart/2005/8/layout/chevron2"/>
    <dgm:cxn modelId="{9A9F1733-D2E6-496C-886A-CF1EA86A1AFA}" type="presParOf" srcId="{9D2F1AF8-3B79-4ECE-BF1B-7753BE89C80B}" destId="{ADD2A72B-D770-4FB6-B542-1A0A050774FE}" srcOrd="2" destOrd="0" presId="urn:microsoft.com/office/officeart/2005/8/layout/chevron2"/>
    <dgm:cxn modelId="{B763DC92-96E9-410B-8D0F-F8DE10BAF4E6}" type="presParOf" srcId="{ADD2A72B-D770-4FB6-B542-1A0A050774FE}" destId="{46DEE179-CCD3-4B7E-A83F-331C744BFD84}" srcOrd="0" destOrd="0" presId="urn:microsoft.com/office/officeart/2005/8/layout/chevron2"/>
    <dgm:cxn modelId="{463B0B77-C0A4-4AD6-B6D9-27C622C4E5C8}" type="presParOf" srcId="{ADD2A72B-D770-4FB6-B542-1A0A050774FE}" destId="{20D74E6D-7442-49AA-8D6E-CE7553F2AF13}" srcOrd="1" destOrd="0" presId="urn:microsoft.com/office/officeart/2005/8/layout/chevron2"/>
    <dgm:cxn modelId="{C3CB5CE0-A7DF-4BCE-BF1A-693C29698491}" type="presParOf" srcId="{9D2F1AF8-3B79-4ECE-BF1B-7753BE89C80B}" destId="{66963742-6BA3-4C08-AB08-888AB376013F}" srcOrd="3" destOrd="0" presId="urn:microsoft.com/office/officeart/2005/8/layout/chevron2"/>
    <dgm:cxn modelId="{CA1A1986-95AD-46BF-B4D6-AAD888CE0555}" type="presParOf" srcId="{9D2F1AF8-3B79-4ECE-BF1B-7753BE89C80B}" destId="{78D7156A-D9FD-4C69-B0AD-92E79F097346}" srcOrd="4" destOrd="0" presId="urn:microsoft.com/office/officeart/2005/8/layout/chevron2"/>
    <dgm:cxn modelId="{EE22F41A-AF0D-4DC7-A91B-E09C289FEBC4}" type="presParOf" srcId="{78D7156A-D9FD-4C69-B0AD-92E79F097346}" destId="{AB94AF82-F6B1-442A-9C60-54A4EFF58787}" srcOrd="0" destOrd="0" presId="urn:microsoft.com/office/officeart/2005/8/layout/chevron2"/>
    <dgm:cxn modelId="{7B86DFD6-BDC0-4123-9588-7CAF1A3DFB73}" type="presParOf" srcId="{78D7156A-D9FD-4C69-B0AD-92E79F097346}" destId="{6929E23B-1403-43A1-88A3-A53E9AAA9591}" srcOrd="1" destOrd="0" presId="urn:microsoft.com/office/officeart/2005/8/layout/chevron2"/>
    <dgm:cxn modelId="{F915D10A-AA01-4D40-A999-488F1D8D52CB}" type="presParOf" srcId="{9D2F1AF8-3B79-4ECE-BF1B-7753BE89C80B}" destId="{232CC65C-043C-467F-B3E2-B0A891FC5771}" srcOrd="5" destOrd="0" presId="urn:microsoft.com/office/officeart/2005/8/layout/chevron2"/>
    <dgm:cxn modelId="{2370336F-F4D5-41EC-83AF-58A8CDF2520B}" type="presParOf" srcId="{9D2F1AF8-3B79-4ECE-BF1B-7753BE89C80B}" destId="{E8E132B3-4C94-4508-861C-B76AE3E54A7C}" srcOrd="6" destOrd="0" presId="urn:microsoft.com/office/officeart/2005/8/layout/chevron2"/>
    <dgm:cxn modelId="{9F4D3804-8869-4745-9F31-BA57015FF435}" type="presParOf" srcId="{E8E132B3-4C94-4508-861C-B76AE3E54A7C}" destId="{215D4928-026B-44E2-9EAD-9396D46C101C}" srcOrd="0" destOrd="0" presId="urn:microsoft.com/office/officeart/2005/8/layout/chevron2"/>
    <dgm:cxn modelId="{1C7A0FE9-E22E-426A-AD16-DC5CA3D19C3B}" type="presParOf" srcId="{E8E132B3-4C94-4508-861C-B76AE3E54A7C}" destId="{A1ABDFFF-9BE8-47DF-9485-73A31A268AE0}" srcOrd="1" destOrd="0" presId="urn:microsoft.com/office/officeart/2005/8/layout/chevron2"/>
    <dgm:cxn modelId="{5BB99F33-AD20-4DF5-8A2C-E4CB404A0D87}" type="presParOf" srcId="{9D2F1AF8-3B79-4ECE-BF1B-7753BE89C80B}" destId="{86395AFE-2CF3-4708-9792-E12CC1F0FFF5}" srcOrd="7" destOrd="0" presId="urn:microsoft.com/office/officeart/2005/8/layout/chevron2"/>
    <dgm:cxn modelId="{20832362-7CEC-41A8-A3F8-A59AEF396A16}" type="presParOf" srcId="{9D2F1AF8-3B79-4ECE-BF1B-7753BE89C80B}" destId="{A5A0533A-9E99-4B84-A32E-141599B62ED5}" srcOrd="8" destOrd="0" presId="urn:microsoft.com/office/officeart/2005/8/layout/chevron2"/>
    <dgm:cxn modelId="{5FAA8F2A-BE8A-4FFB-BEE6-D64192278818}" type="presParOf" srcId="{A5A0533A-9E99-4B84-A32E-141599B62ED5}" destId="{20611CBC-79CB-49A7-8257-158EB7956DEA}" srcOrd="0" destOrd="0" presId="urn:microsoft.com/office/officeart/2005/8/layout/chevron2"/>
    <dgm:cxn modelId="{2BBC3B2D-3E1B-4558-B264-39A4A494432F}" type="presParOf" srcId="{A5A0533A-9E99-4B84-A32E-141599B62ED5}" destId="{76A84416-2363-46BA-9943-6EDE4EF82DF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075F130-9FEA-422F-A3FA-38320C6CDE4A}" type="doc">
      <dgm:prSet loTypeId="urn:microsoft.com/office/officeart/2005/8/layout/chevron2" loCatId="process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de-DE"/>
        </a:p>
      </dgm:t>
    </dgm:pt>
    <dgm:pt modelId="{55144FAF-AB06-4748-A543-13ABC9C5540B}">
      <dgm:prSet phldrT="[Text]"/>
      <dgm:spPr>
        <a:solidFill>
          <a:srgbClr val="FD916B"/>
        </a:solidFill>
        <a:ln>
          <a:solidFill>
            <a:srgbClr val="FD916B"/>
          </a:solidFill>
        </a:ln>
      </dgm:spPr>
      <dgm:t>
        <a:bodyPr/>
        <a:lstStyle/>
        <a:p>
          <a:r>
            <a:rPr lang="en-GB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Structure</a:t>
          </a:r>
          <a:endParaRPr lang="de-DE" b="1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60B73B81-FF22-47DE-8EB5-193E1423CD3C}" type="parTrans" cxnId="{B0D407A2-65EC-4B58-8ACC-A2A4E7D99427}">
      <dgm:prSet/>
      <dgm:spPr/>
      <dgm:t>
        <a:bodyPr/>
        <a:lstStyle/>
        <a:p>
          <a:endParaRPr lang="de-DE" b="1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58DC9B6D-AAB7-4CA2-A5DF-142021F2B519}" type="sibTrans" cxnId="{B0D407A2-65EC-4B58-8ACC-A2A4E7D99427}">
      <dgm:prSet/>
      <dgm:spPr/>
      <dgm:t>
        <a:bodyPr/>
        <a:lstStyle/>
        <a:p>
          <a:endParaRPr lang="de-DE" b="1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C70CE6CE-8494-4539-A950-EC2724B219F8}">
      <dgm:prSet phldrT="[Text]"/>
      <dgm:spPr>
        <a:solidFill>
          <a:srgbClr val="FD916B"/>
        </a:solidFill>
        <a:ln>
          <a:solidFill>
            <a:srgbClr val="FD916B"/>
          </a:solidFill>
        </a:ln>
      </dgm:spPr>
      <dgm:t>
        <a:bodyPr/>
        <a:lstStyle/>
        <a:p>
          <a:r>
            <a:rPr lang="en-GB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Identity</a:t>
          </a:r>
          <a:endParaRPr lang="de-DE" b="1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A73E29F4-C279-4DAD-AD67-FAAE54315E32}" type="parTrans" cxnId="{9E6F7B48-F294-4FAE-9E27-85BF8A6ED09F}">
      <dgm:prSet/>
      <dgm:spPr/>
      <dgm:t>
        <a:bodyPr/>
        <a:lstStyle/>
        <a:p>
          <a:endParaRPr lang="de-DE" b="1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9ADCEB1E-3615-4DD0-880F-4510AB76AC1B}" type="sibTrans" cxnId="{9E6F7B48-F294-4FAE-9E27-85BF8A6ED09F}">
      <dgm:prSet/>
      <dgm:spPr/>
      <dgm:t>
        <a:bodyPr/>
        <a:lstStyle/>
        <a:p>
          <a:endParaRPr lang="de-DE" b="1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0D51674E-8D1D-4620-BA76-A740F0C6B086}">
      <dgm:prSet phldrT="[Text]"/>
      <dgm:spPr>
        <a:solidFill>
          <a:srgbClr val="FD916B"/>
        </a:solidFill>
        <a:ln>
          <a:solidFill>
            <a:srgbClr val="FD916B"/>
          </a:solidFill>
        </a:ln>
      </dgm:spPr>
      <dgm:t>
        <a:bodyPr/>
        <a:lstStyle/>
        <a:p>
          <a:r>
            <a:rPr lang="en-GB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Technology</a:t>
          </a:r>
          <a:endParaRPr lang="de-DE" b="1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5507F8A6-B38A-400C-B252-2AA5170D33F1}" type="parTrans" cxnId="{17659C24-CF26-4DFA-9CE3-4618184856EA}">
      <dgm:prSet/>
      <dgm:spPr/>
      <dgm:t>
        <a:bodyPr/>
        <a:lstStyle/>
        <a:p>
          <a:endParaRPr lang="de-DE" b="1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5F0061D5-D339-49A2-BABC-BF0EC1F4F4C4}" type="sibTrans" cxnId="{17659C24-CF26-4DFA-9CE3-4618184856EA}">
      <dgm:prSet/>
      <dgm:spPr/>
      <dgm:t>
        <a:bodyPr/>
        <a:lstStyle/>
        <a:p>
          <a:endParaRPr lang="de-DE" b="1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CC25E37A-2850-4727-BFB9-0831D664F2CB}">
      <dgm:prSet/>
      <dgm:spPr>
        <a:solidFill>
          <a:srgbClr val="FD916B"/>
        </a:solidFill>
        <a:ln>
          <a:solidFill>
            <a:srgbClr val="FD916B"/>
          </a:solidFill>
        </a:ln>
      </dgm:spPr>
      <dgm:t>
        <a:bodyPr/>
        <a:lstStyle/>
        <a:p>
          <a:r>
            <a:rPr lang="en-GB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Process</a:t>
          </a:r>
          <a:endParaRPr lang="de-DE" b="1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243FAB47-FCBF-4E20-8EE6-2E57052C570C}" type="parTrans" cxnId="{8F01B2F8-7F69-4901-998F-A6CB0A12A2F2}">
      <dgm:prSet/>
      <dgm:spPr/>
      <dgm:t>
        <a:bodyPr/>
        <a:lstStyle/>
        <a:p>
          <a:endParaRPr lang="de-DE" b="1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63885B8F-085D-48C3-9C15-85764482D628}" type="sibTrans" cxnId="{8F01B2F8-7F69-4901-998F-A6CB0A12A2F2}">
      <dgm:prSet/>
      <dgm:spPr/>
      <dgm:t>
        <a:bodyPr/>
        <a:lstStyle/>
        <a:p>
          <a:endParaRPr lang="de-DE" b="1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DFD4D3A3-20CA-4654-99A1-B81C1B6FF46F}">
      <dgm:prSet/>
      <dgm:spPr>
        <a:solidFill>
          <a:srgbClr val="FD916B"/>
        </a:solidFill>
        <a:ln>
          <a:solidFill>
            <a:srgbClr val="FD916B"/>
          </a:solidFill>
        </a:ln>
      </dgm:spPr>
      <dgm:t>
        <a:bodyPr/>
        <a:lstStyle/>
        <a:p>
          <a:r>
            <a:rPr lang="en-GB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Language</a:t>
          </a:r>
          <a:endParaRPr lang="de-DE" b="1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gm:t>
    </dgm:pt>
    <dgm:pt modelId="{4F77A40B-3D3A-4467-89B7-7F2B3DF29739}" type="parTrans" cxnId="{824C1B7F-C6AF-4FCE-A4DD-EB8CD575DD0B}">
      <dgm:prSet/>
      <dgm:spPr/>
      <dgm:t>
        <a:bodyPr/>
        <a:lstStyle/>
        <a:p>
          <a:endParaRPr lang="de-DE" b="1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DE126070-09C1-4611-8DE5-8AE610B75A2D}" type="sibTrans" cxnId="{824C1B7F-C6AF-4FCE-A4DD-EB8CD575DD0B}">
      <dgm:prSet/>
      <dgm:spPr/>
      <dgm:t>
        <a:bodyPr/>
        <a:lstStyle/>
        <a:p>
          <a:endParaRPr lang="de-DE" b="1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9D2F1AF8-3B79-4ECE-BF1B-7753BE89C80B}" type="pres">
      <dgm:prSet presAssocID="{4075F130-9FEA-422F-A3FA-38320C6CDE4A}" presName="linearFlow" presStyleCnt="0">
        <dgm:presLayoutVars>
          <dgm:dir/>
          <dgm:animLvl val="lvl"/>
          <dgm:resizeHandles val="exact"/>
        </dgm:presLayoutVars>
      </dgm:prSet>
      <dgm:spPr/>
    </dgm:pt>
    <dgm:pt modelId="{6A0441CD-12F5-418C-8E49-B764149DE479}" type="pres">
      <dgm:prSet presAssocID="{55144FAF-AB06-4748-A543-13ABC9C5540B}" presName="composite" presStyleCnt="0"/>
      <dgm:spPr/>
    </dgm:pt>
    <dgm:pt modelId="{4340B2DF-BCCE-4A10-9C23-2CAD8D7659C6}" type="pres">
      <dgm:prSet presAssocID="{55144FAF-AB06-4748-A543-13ABC9C5540B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18D70942-AA1F-4D49-AD98-64F4ABA4A1F0}" type="pres">
      <dgm:prSet presAssocID="{55144FAF-AB06-4748-A543-13ABC9C5540B}" presName="descendantText" presStyleLbl="alignAcc1" presStyleIdx="0" presStyleCnt="5">
        <dgm:presLayoutVars>
          <dgm:bulletEnabled val="1"/>
        </dgm:presLayoutVars>
      </dgm:prSet>
      <dgm:spPr>
        <a:ln>
          <a:noFill/>
        </a:ln>
      </dgm:spPr>
    </dgm:pt>
    <dgm:pt modelId="{B4717165-75CA-4B21-9F1D-ACBAD0EEE80D}" type="pres">
      <dgm:prSet presAssocID="{58DC9B6D-AAB7-4CA2-A5DF-142021F2B519}" presName="sp" presStyleCnt="0"/>
      <dgm:spPr/>
    </dgm:pt>
    <dgm:pt modelId="{ADD2A72B-D770-4FB6-B542-1A0A050774FE}" type="pres">
      <dgm:prSet presAssocID="{CC25E37A-2850-4727-BFB9-0831D664F2CB}" presName="composite" presStyleCnt="0"/>
      <dgm:spPr/>
    </dgm:pt>
    <dgm:pt modelId="{46DEE179-CCD3-4B7E-A83F-331C744BFD84}" type="pres">
      <dgm:prSet presAssocID="{CC25E37A-2850-4727-BFB9-0831D664F2CB}" presName="parentText" presStyleLbl="alignNode1" presStyleIdx="1" presStyleCnt="5" custLinFactNeighborY="6944">
        <dgm:presLayoutVars>
          <dgm:chMax val="1"/>
          <dgm:bulletEnabled val="1"/>
        </dgm:presLayoutVars>
      </dgm:prSet>
      <dgm:spPr/>
    </dgm:pt>
    <dgm:pt modelId="{20D74E6D-7442-49AA-8D6E-CE7553F2AF13}" type="pres">
      <dgm:prSet presAssocID="{CC25E37A-2850-4727-BFB9-0831D664F2CB}" presName="descendantText" presStyleLbl="alignAcc1" presStyleIdx="1" presStyleCnt="5">
        <dgm:presLayoutVars>
          <dgm:bulletEnabled val="1"/>
        </dgm:presLayoutVars>
      </dgm:prSet>
      <dgm:spPr>
        <a:ln>
          <a:noFill/>
        </a:ln>
      </dgm:spPr>
    </dgm:pt>
    <dgm:pt modelId="{66963742-6BA3-4C08-AB08-888AB376013F}" type="pres">
      <dgm:prSet presAssocID="{63885B8F-085D-48C3-9C15-85764482D628}" presName="sp" presStyleCnt="0"/>
      <dgm:spPr/>
    </dgm:pt>
    <dgm:pt modelId="{78D7156A-D9FD-4C69-B0AD-92E79F097346}" type="pres">
      <dgm:prSet presAssocID="{DFD4D3A3-20CA-4654-99A1-B81C1B6FF46F}" presName="composite" presStyleCnt="0"/>
      <dgm:spPr/>
    </dgm:pt>
    <dgm:pt modelId="{AB94AF82-F6B1-442A-9C60-54A4EFF58787}" type="pres">
      <dgm:prSet presAssocID="{DFD4D3A3-20CA-4654-99A1-B81C1B6FF46F}" presName="parentText" presStyleLbl="alignNode1" presStyleIdx="2" presStyleCnt="5" custLinFactNeighborX="-1185" custLinFactNeighborY="4610">
        <dgm:presLayoutVars>
          <dgm:chMax val="1"/>
          <dgm:bulletEnabled val="1"/>
        </dgm:presLayoutVars>
      </dgm:prSet>
      <dgm:spPr/>
    </dgm:pt>
    <dgm:pt modelId="{6929E23B-1403-43A1-88A3-A53E9AAA9591}" type="pres">
      <dgm:prSet presAssocID="{DFD4D3A3-20CA-4654-99A1-B81C1B6FF46F}" presName="descendantText" presStyleLbl="alignAcc1" presStyleIdx="2" presStyleCnt="5">
        <dgm:presLayoutVars>
          <dgm:bulletEnabled val="1"/>
        </dgm:presLayoutVars>
      </dgm:prSet>
      <dgm:spPr>
        <a:ln>
          <a:noFill/>
        </a:ln>
      </dgm:spPr>
    </dgm:pt>
    <dgm:pt modelId="{232CC65C-043C-467F-B3E2-B0A891FC5771}" type="pres">
      <dgm:prSet presAssocID="{DE126070-09C1-4611-8DE5-8AE610B75A2D}" presName="sp" presStyleCnt="0"/>
      <dgm:spPr/>
    </dgm:pt>
    <dgm:pt modelId="{E8E132B3-4C94-4508-861C-B76AE3E54A7C}" type="pres">
      <dgm:prSet presAssocID="{C70CE6CE-8494-4539-A950-EC2724B219F8}" presName="composite" presStyleCnt="0"/>
      <dgm:spPr/>
    </dgm:pt>
    <dgm:pt modelId="{215D4928-026B-44E2-9EAD-9396D46C101C}" type="pres">
      <dgm:prSet presAssocID="{C70CE6CE-8494-4539-A950-EC2724B219F8}" presName="parentText" presStyleLbl="alignNode1" presStyleIdx="3" presStyleCnt="5" custLinFactNeighborY="830">
        <dgm:presLayoutVars>
          <dgm:chMax val="1"/>
          <dgm:bulletEnabled val="1"/>
        </dgm:presLayoutVars>
      </dgm:prSet>
      <dgm:spPr/>
    </dgm:pt>
    <dgm:pt modelId="{A1ABDFFF-9BE8-47DF-9485-73A31A268AE0}" type="pres">
      <dgm:prSet presAssocID="{C70CE6CE-8494-4539-A950-EC2724B219F8}" presName="descendantText" presStyleLbl="alignAcc1" presStyleIdx="3" presStyleCnt="5">
        <dgm:presLayoutVars>
          <dgm:bulletEnabled val="1"/>
        </dgm:presLayoutVars>
      </dgm:prSet>
      <dgm:spPr>
        <a:ln>
          <a:noFill/>
        </a:ln>
      </dgm:spPr>
    </dgm:pt>
    <dgm:pt modelId="{86395AFE-2CF3-4708-9792-E12CC1F0FFF5}" type="pres">
      <dgm:prSet presAssocID="{9ADCEB1E-3615-4DD0-880F-4510AB76AC1B}" presName="sp" presStyleCnt="0"/>
      <dgm:spPr/>
    </dgm:pt>
    <dgm:pt modelId="{A5A0533A-9E99-4B84-A32E-141599B62ED5}" type="pres">
      <dgm:prSet presAssocID="{0D51674E-8D1D-4620-BA76-A740F0C6B086}" presName="composite" presStyleCnt="0"/>
      <dgm:spPr/>
    </dgm:pt>
    <dgm:pt modelId="{20611CBC-79CB-49A7-8257-158EB7956DEA}" type="pres">
      <dgm:prSet presAssocID="{0D51674E-8D1D-4620-BA76-A740F0C6B086}" presName="parentText" presStyleLbl="alignNode1" presStyleIdx="4" presStyleCnt="5" custLinFactNeighborY="5479">
        <dgm:presLayoutVars>
          <dgm:chMax val="1"/>
          <dgm:bulletEnabled val="1"/>
        </dgm:presLayoutVars>
      </dgm:prSet>
      <dgm:spPr/>
    </dgm:pt>
    <dgm:pt modelId="{76A84416-2363-46BA-9943-6EDE4EF82DF7}" type="pres">
      <dgm:prSet presAssocID="{0D51674E-8D1D-4620-BA76-A740F0C6B086}" presName="descendantText" presStyleLbl="alignAcc1" presStyleIdx="4" presStyleCnt="5">
        <dgm:presLayoutVars>
          <dgm:bulletEnabled val="1"/>
        </dgm:presLayoutVars>
      </dgm:prSet>
      <dgm:spPr>
        <a:ln>
          <a:noFill/>
        </a:ln>
      </dgm:spPr>
    </dgm:pt>
  </dgm:ptLst>
  <dgm:cxnLst>
    <dgm:cxn modelId="{17659C24-CF26-4DFA-9CE3-4618184856EA}" srcId="{4075F130-9FEA-422F-A3FA-38320C6CDE4A}" destId="{0D51674E-8D1D-4620-BA76-A740F0C6B086}" srcOrd="4" destOrd="0" parTransId="{5507F8A6-B38A-400C-B252-2AA5170D33F1}" sibTransId="{5F0061D5-D339-49A2-BABC-BF0EC1F4F4C4}"/>
    <dgm:cxn modelId="{9E6F7B48-F294-4FAE-9E27-85BF8A6ED09F}" srcId="{4075F130-9FEA-422F-A3FA-38320C6CDE4A}" destId="{C70CE6CE-8494-4539-A950-EC2724B219F8}" srcOrd="3" destOrd="0" parTransId="{A73E29F4-C279-4DAD-AD67-FAAE54315E32}" sibTransId="{9ADCEB1E-3615-4DD0-880F-4510AB76AC1B}"/>
    <dgm:cxn modelId="{824C1B7F-C6AF-4FCE-A4DD-EB8CD575DD0B}" srcId="{4075F130-9FEA-422F-A3FA-38320C6CDE4A}" destId="{DFD4D3A3-20CA-4654-99A1-B81C1B6FF46F}" srcOrd="2" destOrd="0" parTransId="{4F77A40B-3D3A-4467-89B7-7F2B3DF29739}" sibTransId="{DE126070-09C1-4611-8DE5-8AE610B75A2D}"/>
    <dgm:cxn modelId="{B0D407A2-65EC-4B58-8ACC-A2A4E7D99427}" srcId="{4075F130-9FEA-422F-A3FA-38320C6CDE4A}" destId="{55144FAF-AB06-4748-A543-13ABC9C5540B}" srcOrd="0" destOrd="0" parTransId="{60B73B81-FF22-47DE-8EB5-193E1423CD3C}" sibTransId="{58DC9B6D-AAB7-4CA2-A5DF-142021F2B519}"/>
    <dgm:cxn modelId="{55C745DD-324F-4EE4-9D8E-F3300073338B}" type="presOf" srcId="{4075F130-9FEA-422F-A3FA-38320C6CDE4A}" destId="{9D2F1AF8-3B79-4ECE-BF1B-7753BE89C80B}" srcOrd="0" destOrd="0" presId="urn:microsoft.com/office/officeart/2005/8/layout/chevron2"/>
    <dgm:cxn modelId="{440979E1-FA24-4043-B020-FA912D30F433}" type="presOf" srcId="{CC25E37A-2850-4727-BFB9-0831D664F2CB}" destId="{46DEE179-CCD3-4B7E-A83F-331C744BFD84}" srcOrd="0" destOrd="0" presId="urn:microsoft.com/office/officeart/2005/8/layout/chevron2"/>
    <dgm:cxn modelId="{F9184AEA-BE19-4565-84F0-884216F2954C}" type="presOf" srcId="{DFD4D3A3-20CA-4654-99A1-B81C1B6FF46F}" destId="{AB94AF82-F6B1-442A-9C60-54A4EFF58787}" srcOrd="0" destOrd="0" presId="urn:microsoft.com/office/officeart/2005/8/layout/chevron2"/>
    <dgm:cxn modelId="{3CC7BFEA-C988-404D-AEDC-779E2130BD13}" type="presOf" srcId="{55144FAF-AB06-4748-A543-13ABC9C5540B}" destId="{4340B2DF-BCCE-4A10-9C23-2CAD8D7659C6}" srcOrd="0" destOrd="0" presId="urn:microsoft.com/office/officeart/2005/8/layout/chevron2"/>
    <dgm:cxn modelId="{9F4E92ED-52E6-4E97-8EA8-A1085392FB3D}" type="presOf" srcId="{0D51674E-8D1D-4620-BA76-A740F0C6B086}" destId="{20611CBC-79CB-49A7-8257-158EB7956DEA}" srcOrd="0" destOrd="0" presId="urn:microsoft.com/office/officeart/2005/8/layout/chevron2"/>
    <dgm:cxn modelId="{8F01B2F8-7F69-4901-998F-A6CB0A12A2F2}" srcId="{4075F130-9FEA-422F-A3FA-38320C6CDE4A}" destId="{CC25E37A-2850-4727-BFB9-0831D664F2CB}" srcOrd="1" destOrd="0" parTransId="{243FAB47-FCBF-4E20-8EE6-2E57052C570C}" sibTransId="{63885B8F-085D-48C3-9C15-85764482D628}"/>
    <dgm:cxn modelId="{C8DCD6F9-2F57-49D5-A99A-620A1F68AB60}" type="presOf" srcId="{C70CE6CE-8494-4539-A950-EC2724B219F8}" destId="{215D4928-026B-44E2-9EAD-9396D46C101C}" srcOrd="0" destOrd="0" presId="urn:microsoft.com/office/officeart/2005/8/layout/chevron2"/>
    <dgm:cxn modelId="{6A6AB812-5FC2-4D3D-A9B2-5655D1C7F5F5}" type="presParOf" srcId="{9D2F1AF8-3B79-4ECE-BF1B-7753BE89C80B}" destId="{6A0441CD-12F5-418C-8E49-B764149DE479}" srcOrd="0" destOrd="0" presId="urn:microsoft.com/office/officeart/2005/8/layout/chevron2"/>
    <dgm:cxn modelId="{49677574-71C3-4B0A-B586-310EBD4DAAEC}" type="presParOf" srcId="{6A0441CD-12F5-418C-8E49-B764149DE479}" destId="{4340B2DF-BCCE-4A10-9C23-2CAD8D7659C6}" srcOrd="0" destOrd="0" presId="urn:microsoft.com/office/officeart/2005/8/layout/chevron2"/>
    <dgm:cxn modelId="{D12C7112-F594-4AAB-A066-9E35B44318CB}" type="presParOf" srcId="{6A0441CD-12F5-418C-8E49-B764149DE479}" destId="{18D70942-AA1F-4D49-AD98-64F4ABA4A1F0}" srcOrd="1" destOrd="0" presId="urn:microsoft.com/office/officeart/2005/8/layout/chevron2"/>
    <dgm:cxn modelId="{210F77C2-83B7-4063-847F-260AED2EF4ED}" type="presParOf" srcId="{9D2F1AF8-3B79-4ECE-BF1B-7753BE89C80B}" destId="{B4717165-75CA-4B21-9F1D-ACBAD0EEE80D}" srcOrd="1" destOrd="0" presId="urn:microsoft.com/office/officeart/2005/8/layout/chevron2"/>
    <dgm:cxn modelId="{9A9F1733-D2E6-496C-886A-CF1EA86A1AFA}" type="presParOf" srcId="{9D2F1AF8-3B79-4ECE-BF1B-7753BE89C80B}" destId="{ADD2A72B-D770-4FB6-B542-1A0A050774FE}" srcOrd="2" destOrd="0" presId="urn:microsoft.com/office/officeart/2005/8/layout/chevron2"/>
    <dgm:cxn modelId="{B763DC92-96E9-410B-8D0F-F8DE10BAF4E6}" type="presParOf" srcId="{ADD2A72B-D770-4FB6-B542-1A0A050774FE}" destId="{46DEE179-CCD3-4B7E-A83F-331C744BFD84}" srcOrd="0" destOrd="0" presId="urn:microsoft.com/office/officeart/2005/8/layout/chevron2"/>
    <dgm:cxn modelId="{463B0B77-C0A4-4AD6-B6D9-27C622C4E5C8}" type="presParOf" srcId="{ADD2A72B-D770-4FB6-B542-1A0A050774FE}" destId="{20D74E6D-7442-49AA-8D6E-CE7553F2AF13}" srcOrd="1" destOrd="0" presId="urn:microsoft.com/office/officeart/2005/8/layout/chevron2"/>
    <dgm:cxn modelId="{C3CB5CE0-A7DF-4BCE-BF1A-693C29698491}" type="presParOf" srcId="{9D2F1AF8-3B79-4ECE-BF1B-7753BE89C80B}" destId="{66963742-6BA3-4C08-AB08-888AB376013F}" srcOrd="3" destOrd="0" presId="urn:microsoft.com/office/officeart/2005/8/layout/chevron2"/>
    <dgm:cxn modelId="{CA1A1986-95AD-46BF-B4D6-AAD888CE0555}" type="presParOf" srcId="{9D2F1AF8-3B79-4ECE-BF1B-7753BE89C80B}" destId="{78D7156A-D9FD-4C69-B0AD-92E79F097346}" srcOrd="4" destOrd="0" presId="urn:microsoft.com/office/officeart/2005/8/layout/chevron2"/>
    <dgm:cxn modelId="{EE22F41A-AF0D-4DC7-A91B-E09C289FEBC4}" type="presParOf" srcId="{78D7156A-D9FD-4C69-B0AD-92E79F097346}" destId="{AB94AF82-F6B1-442A-9C60-54A4EFF58787}" srcOrd="0" destOrd="0" presId="urn:microsoft.com/office/officeart/2005/8/layout/chevron2"/>
    <dgm:cxn modelId="{7B86DFD6-BDC0-4123-9588-7CAF1A3DFB73}" type="presParOf" srcId="{78D7156A-D9FD-4C69-B0AD-92E79F097346}" destId="{6929E23B-1403-43A1-88A3-A53E9AAA9591}" srcOrd="1" destOrd="0" presId="urn:microsoft.com/office/officeart/2005/8/layout/chevron2"/>
    <dgm:cxn modelId="{F915D10A-AA01-4D40-A999-488F1D8D52CB}" type="presParOf" srcId="{9D2F1AF8-3B79-4ECE-BF1B-7753BE89C80B}" destId="{232CC65C-043C-467F-B3E2-B0A891FC5771}" srcOrd="5" destOrd="0" presId="urn:microsoft.com/office/officeart/2005/8/layout/chevron2"/>
    <dgm:cxn modelId="{2370336F-F4D5-41EC-83AF-58A8CDF2520B}" type="presParOf" srcId="{9D2F1AF8-3B79-4ECE-BF1B-7753BE89C80B}" destId="{E8E132B3-4C94-4508-861C-B76AE3E54A7C}" srcOrd="6" destOrd="0" presId="urn:microsoft.com/office/officeart/2005/8/layout/chevron2"/>
    <dgm:cxn modelId="{9F4D3804-8869-4745-9F31-BA57015FF435}" type="presParOf" srcId="{E8E132B3-4C94-4508-861C-B76AE3E54A7C}" destId="{215D4928-026B-44E2-9EAD-9396D46C101C}" srcOrd="0" destOrd="0" presId="urn:microsoft.com/office/officeart/2005/8/layout/chevron2"/>
    <dgm:cxn modelId="{1C7A0FE9-E22E-426A-AD16-DC5CA3D19C3B}" type="presParOf" srcId="{E8E132B3-4C94-4508-861C-B76AE3E54A7C}" destId="{A1ABDFFF-9BE8-47DF-9485-73A31A268AE0}" srcOrd="1" destOrd="0" presId="urn:microsoft.com/office/officeart/2005/8/layout/chevron2"/>
    <dgm:cxn modelId="{5BB99F33-AD20-4DF5-8A2C-E4CB404A0D87}" type="presParOf" srcId="{9D2F1AF8-3B79-4ECE-BF1B-7753BE89C80B}" destId="{86395AFE-2CF3-4708-9792-E12CC1F0FFF5}" srcOrd="7" destOrd="0" presId="urn:microsoft.com/office/officeart/2005/8/layout/chevron2"/>
    <dgm:cxn modelId="{20832362-7CEC-41A8-A3F8-A59AEF396A16}" type="presParOf" srcId="{9D2F1AF8-3B79-4ECE-BF1B-7753BE89C80B}" destId="{A5A0533A-9E99-4B84-A32E-141599B62ED5}" srcOrd="8" destOrd="0" presId="urn:microsoft.com/office/officeart/2005/8/layout/chevron2"/>
    <dgm:cxn modelId="{5FAA8F2A-BE8A-4FFB-BEE6-D64192278818}" type="presParOf" srcId="{A5A0533A-9E99-4B84-A32E-141599B62ED5}" destId="{20611CBC-79CB-49A7-8257-158EB7956DEA}" srcOrd="0" destOrd="0" presId="urn:microsoft.com/office/officeart/2005/8/layout/chevron2"/>
    <dgm:cxn modelId="{2BBC3B2D-3E1B-4558-B264-39A4A494432F}" type="presParOf" srcId="{A5A0533A-9E99-4B84-A32E-141599B62ED5}" destId="{76A84416-2363-46BA-9943-6EDE4EF82DF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40B2DF-BCCE-4A10-9C23-2CAD8D7659C6}">
      <dsp:nvSpPr>
        <dsp:cNvPr id="0" name=""/>
        <dsp:cNvSpPr/>
      </dsp:nvSpPr>
      <dsp:spPr>
        <a:xfrm rot="5400000">
          <a:off x="-140814" y="143777"/>
          <a:ext cx="938762" cy="657133"/>
        </a:xfrm>
        <a:prstGeom prst="chevron">
          <a:avLst/>
        </a:prstGeom>
        <a:solidFill>
          <a:srgbClr val="F77A1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S</a:t>
          </a:r>
          <a:endParaRPr lang="de-DE" sz="1600" b="1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1" y="331530"/>
        <a:ext cx="657133" cy="281629"/>
      </dsp:txXfrm>
    </dsp:sp>
    <dsp:sp modelId="{18D70942-AA1F-4D49-AD98-64F4ABA4A1F0}">
      <dsp:nvSpPr>
        <dsp:cNvPr id="0" name=""/>
        <dsp:cNvSpPr/>
      </dsp:nvSpPr>
      <dsp:spPr>
        <a:xfrm rot="5400000">
          <a:off x="1220893" y="-560797"/>
          <a:ext cx="610195" cy="17377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DEE179-CCD3-4B7E-A83F-331C744BFD84}">
      <dsp:nvSpPr>
        <dsp:cNvPr id="0" name=""/>
        <dsp:cNvSpPr/>
      </dsp:nvSpPr>
      <dsp:spPr>
        <a:xfrm rot="5400000">
          <a:off x="-140814" y="907553"/>
          <a:ext cx="938762" cy="657133"/>
        </a:xfrm>
        <a:prstGeom prst="chevron">
          <a:avLst/>
        </a:prstGeom>
        <a:solidFill>
          <a:srgbClr val="F77A1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P</a:t>
          </a:r>
          <a:endParaRPr lang="de-DE" sz="1600" b="1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1" y="1095306"/>
        <a:ext cx="657133" cy="281629"/>
      </dsp:txXfrm>
    </dsp:sp>
    <dsp:sp modelId="{20D74E6D-7442-49AA-8D6E-CE7553F2AF13}">
      <dsp:nvSpPr>
        <dsp:cNvPr id="0" name=""/>
        <dsp:cNvSpPr/>
      </dsp:nvSpPr>
      <dsp:spPr>
        <a:xfrm rot="5400000">
          <a:off x="1220893" y="202979"/>
          <a:ext cx="610195" cy="17377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94AF82-F6B1-442A-9C60-54A4EFF58787}">
      <dsp:nvSpPr>
        <dsp:cNvPr id="0" name=""/>
        <dsp:cNvSpPr/>
      </dsp:nvSpPr>
      <dsp:spPr>
        <a:xfrm rot="5400000">
          <a:off x="-140814" y="1671330"/>
          <a:ext cx="938762" cy="657133"/>
        </a:xfrm>
        <a:prstGeom prst="chevron">
          <a:avLst/>
        </a:prstGeom>
        <a:solidFill>
          <a:srgbClr val="F77A1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L</a:t>
          </a:r>
          <a:endParaRPr lang="de-DE" sz="1600" b="1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1" y="1859083"/>
        <a:ext cx="657133" cy="281629"/>
      </dsp:txXfrm>
    </dsp:sp>
    <dsp:sp modelId="{6929E23B-1403-43A1-88A3-A53E9AAA9591}">
      <dsp:nvSpPr>
        <dsp:cNvPr id="0" name=""/>
        <dsp:cNvSpPr/>
      </dsp:nvSpPr>
      <dsp:spPr>
        <a:xfrm rot="5400000">
          <a:off x="1220893" y="966756"/>
          <a:ext cx="610195" cy="17377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5D4928-026B-44E2-9EAD-9396D46C101C}">
      <dsp:nvSpPr>
        <dsp:cNvPr id="0" name=""/>
        <dsp:cNvSpPr/>
      </dsp:nvSpPr>
      <dsp:spPr>
        <a:xfrm rot="5400000">
          <a:off x="-140814" y="2435107"/>
          <a:ext cx="938762" cy="657133"/>
        </a:xfrm>
        <a:prstGeom prst="chevron">
          <a:avLst/>
        </a:prstGeom>
        <a:solidFill>
          <a:srgbClr val="F77A1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I</a:t>
          </a:r>
          <a:endParaRPr lang="de-DE" sz="1600" b="1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1" y="2622860"/>
        <a:ext cx="657133" cy="281629"/>
      </dsp:txXfrm>
    </dsp:sp>
    <dsp:sp modelId="{A1ABDFFF-9BE8-47DF-9485-73A31A268AE0}">
      <dsp:nvSpPr>
        <dsp:cNvPr id="0" name=""/>
        <dsp:cNvSpPr/>
      </dsp:nvSpPr>
      <dsp:spPr>
        <a:xfrm rot="5400000">
          <a:off x="1220893" y="1730533"/>
          <a:ext cx="610195" cy="17377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611CBC-79CB-49A7-8257-158EB7956DEA}">
      <dsp:nvSpPr>
        <dsp:cNvPr id="0" name=""/>
        <dsp:cNvSpPr/>
      </dsp:nvSpPr>
      <dsp:spPr>
        <a:xfrm rot="5400000">
          <a:off x="-140814" y="3198884"/>
          <a:ext cx="938762" cy="657133"/>
        </a:xfrm>
        <a:prstGeom prst="chevron">
          <a:avLst/>
        </a:prstGeom>
        <a:solidFill>
          <a:srgbClr val="F77A1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T</a:t>
          </a:r>
          <a:endParaRPr lang="de-DE" sz="1600" b="1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1" y="3386637"/>
        <a:ext cx="657133" cy="281629"/>
      </dsp:txXfrm>
    </dsp:sp>
    <dsp:sp modelId="{76A84416-2363-46BA-9943-6EDE4EF82DF7}">
      <dsp:nvSpPr>
        <dsp:cNvPr id="0" name=""/>
        <dsp:cNvSpPr/>
      </dsp:nvSpPr>
      <dsp:spPr>
        <a:xfrm rot="5400000">
          <a:off x="1220893" y="2494309"/>
          <a:ext cx="610195" cy="17377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40B2DF-BCCE-4A10-9C23-2CAD8D7659C6}">
      <dsp:nvSpPr>
        <dsp:cNvPr id="0" name=""/>
        <dsp:cNvSpPr/>
      </dsp:nvSpPr>
      <dsp:spPr>
        <a:xfrm rot="5400000">
          <a:off x="-140814" y="143777"/>
          <a:ext cx="938762" cy="657133"/>
        </a:xfrm>
        <a:prstGeom prst="chevron">
          <a:avLst/>
        </a:prstGeom>
        <a:solidFill>
          <a:srgbClr val="F77A1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S</a:t>
          </a:r>
          <a:endParaRPr lang="de-DE" sz="16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1" y="331530"/>
        <a:ext cx="657133" cy="281629"/>
      </dsp:txXfrm>
    </dsp:sp>
    <dsp:sp modelId="{18D70942-AA1F-4D49-AD98-64F4ABA4A1F0}">
      <dsp:nvSpPr>
        <dsp:cNvPr id="0" name=""/>
        <dsp:cNvSpPr/>
      </dsp:nvSpPr>
      <dsp:spPr>
        <a:xfrm rot="5400000">
          <a:off x="1220893" y="-560797"/>
          <a:ext cx="610195" cy="1737715"/>
        </a:xfrm>
        <a:prstGeom prst="round2SameRect">
          <a:avLst/>
        </a:prstGeom>
        <a:solidFill>
          <a:srgbClr val="F77A1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600" b="0" kern="1200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Structure</a:t>
          </a:r>
          <a:endParaRPr lang="de-DE" sz="1600" b="0" kern="1200" dirty="0">
            <a:solidFill>
              <a:schemeClr val="bg1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657134" y="32749"/>
        <a:ext cx="1707928" cy="550621"/>
      </dsp:txXfrm>
    </dsp:sp>
    <dsp:sp modelId="{46DEE179-CCD3-4B7E-A83F-331C744BFD84}">
      <dsp:nvSpPr>
        <dsp:cNvPr id="0" name=""/>
        <dsp:cNvSpPr/>
      </dsp:nvSpPr>
      <dsp:spPr>
        <a:xfrm rot="5400000">
          <a:off x="-140814" y="907553"/>
          <a:ext cx="938762" cy="657133"/>
        </a:xfrm>
        <a:prstGeom prst="chevron">
          <a:avLst/>
        </a:prstGeom>
        <a:solidFill>
          <a:srgbClr val="C3C3C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P</a:t>
          </a:r>
          <a:endParaRPr lang="de-DE" sz="16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1" y="1095306"/>
        <a:ext cx="657133" cy="281629"/>
      </dsp:txXfrm>
    </dsp:sp>
    <dsp:sp modelId="{20D74E6D-7442-49AA-8D6E-CE7553F2AF13}">
      <dsp:nvSpPr>
        <dsp:cNvPr id="0" name=""/>
        <dsp:cNvSpPr/>
      </dsp:nvSpPr>
      <dsp:spPr>
        <a:xfrm rot="5400000">
          <a:off x="1220893" y="202979"/>
          <a:ext cx="610195" cy="1737715"/>
        </a:xfrm>
        <a:prstGeom prst="round2Same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de-DE" sz="1600" kern="1200" dirty="0">
            <a:solidFill>
              <a:srgbClr val="424242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657134" y="796526"/>
        <a:ext cx="1707928" cy="550621"/>
      </dsp:txXfrm>
    </dsp:sp>
    <dsp:sp modelId="{AB94AF82-F6B1-442A-9C60-54A4EFF58787}">
      <dsp:nvSpPr>
        <dsp:cNvPr id="0" name=""/>
        <dsp:cNvSpPr/>
      </dsp:nvSpPr>
      <dsp:spPr>
        <a:xfrm rot="5400000">
          <a:off x="-140814" y="1671330"/>
          <a:ext cx="938762" cy="657133"/>
        </a:xfrm>
        <a:prstGeom prst="chevron">
          <a:avLst/>
        </a:prstGeom>
        <a:solidFill>
          <a:srgbClr val="C3C3C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L</a:t>
          </a:r>
          <a:endParaRPr lang="de-DE" sz="16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1" y="1859083"/>
        <a:ext cx="657133" cy="281629"/>
      </dsp:txXfrm>
    </dsp:sp>
    <dsp:sp modelId="{6929E23B-1403-43A1-88A3-A53E9AAA9591}">
      <dsp:nvSpPr>
        <dsp:cNvPr id="0" name=""/>
        <dsp:cNvSpPr/>
      </dsp:nvSpPr>
      <dsp:spPr>
        <a:xfrm rot="5400000">
          <a:off x="1179327" y="966756"/>
          <a:ext cx="610195" cy="17377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de-DE" sz="1600" kern="1200" dirty="0">
            <a:solidFill>
              <a:srgbClr val="424242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615568" y="1560303"/>
        <a:ext cx="1707928" cy="550621"/>
      </dsp:txXfrm>
    </dsp:sp>
    <dsp:sp modelId="{215D4928-026B-44E2-9EAD-9396D46C101C}">
      <dsp:nvSpPr>
        <dsp:cNvPr id="0" name=""/>
        <dsp:cNvSpPr/>
      </dsp:nvSpPr>
      <dsp:spPr>
        <a:xfrm rot="5400000">
          <a:off x="-140814" y="2435107"/>
          <a:ext cx="938762" cy="657133"/>
        </a:xfrm>
        <a:prstGeom prst="chevron">
          <a:avLst/>
        </a:prstGeom>
        <a:solidFill>
          <a:srgbClr val="C3C3C3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143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I</a:t>
          </a:r>
          <a:endParaRPr lang="de-DE" sz="16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1" y="2622860"/>
        <a:ext cx="657133" cy="281629"/>
      </dsp:txXfrm>
    </dsp:sp>
    <dsp:sp modelId="{A1ABDFFF-9BE8-47DF-9485-73A31A268AE0}">
      <dsp:nvSpPr>
        <dsp:cNvPr id="0" name=""/>
        <dsp:cNvSpPr/>
      </dsp:nvSpPr>
      <dsp:spPr>
        <a:xfrm rot="5400000">
          <a:off x="1220893" y="1730533"/>
          <a:ext cx="610195" cy="17377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de-DE" sz="1600" kern="1200" dirty="0">
            <a:solidFill>
              <a:srgbClr val="424242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657134" y="2324080"/>
        <a:ext cx="1707928" cy="550621"/>
      </dsp:txXfrm>
    </dsp:sp>
    <dsp:sp modelId="{20611CBC-79CB-49A7-8257-158EB7956DEA}">
      <dsp:nvSpPr>
        <dsp:cNvPr id="0" name=""/>
        <dsp:cNvSpPr/>
      </dsp:nvSpPr>
      <dsp:spPr>
        <a:xfrm rot="5400000">
          <a:off x="-140814" y="3198884"/>
          <a:ext cx="938762" cy="657133"/>
        </a:xfrm>
        <a:prstGeom prst="chevron">
          <a:avLst/>
        </a:prstGeom>
        <a:solidFill>
          <a:srgbClr val="C3C3C3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190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T</a:t>
          </a:r>
          <a:endParaRPr lang="de-DE" sz="16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1" y="3386637"/>
        <a:ext cx="657133" cy="281629"/>
      </dsp:txXfrm>
    </dsp:sp>
    <dsp:sp modelId="{76A84416-2363-46BA-9943-6EDE4EF82DF7}">
      <dsp:nvSpPr>
        <dsp:cNvPr id="0" name=""/>
        <dsp:cNvSpPr/>
      </dsp:nvSpPr>
      <dsp:spPr>
        <a:xfrm rot="5400000">
          <a:off x="1220893" y="2494309"/>
          <a:ext cx="610195" cy="17377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de-DE" sz="1600" kern="1200" dirty="0">
            <a:solidFill>
              <a:srgbClr val="424242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657134" y="3087856"/>
        <a:ext cx="1707928" cy="5506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40B2DF-BCCE-4A10-9C23-2CAD8D7659C6}">
      <dsp:nvSpPr>
        <dsp:cNvPr id="0" name=""/>
        <dsp:cNvSpPr/>
      </dsp:nvSpPr>
      <dsp:spPr>
        <a:xfrm rot="5400000">
          <a:off x="-140814" y="143777"/>
          <a:ext cx="938762" cy="657133"/>
        </a:xfrm>
        <a:prstGeom prst="chevron">
          <a:avLst/>
        </a:prstGeom>
        <a:solidFill>
          <a:srgbClr val="C3C3C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S</a:t>
          </a:r>
          <a:endParaRPr lang="de-DE" sz="16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1" y="331530"/>
        <a:ext cx="657133" cy="281629"/>
      </dsp:txXfrm>
    </dsp:sp>
    <dsp:sp modelId="{18D70942-AA1F-4D49-AD98-64F4ABA4A1F0}">
      <dsp:nvSpPr>
        <dsp:cNvPr id="0" name=""/>
        <dsp:cNvSpPr/>
      </dsp:nvSpPr>
      <dsp:spPr>
        <a:xfrm rot="5400000">
          <a:off x="1220893" y="-560797"/>
          <a:ext cx="610195" cy="1737715"/>
        </a:xfrm>
        <a:prstGeom prst="round2Same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600" b="0" kern="1200" dirty="0">
              <a:solidFill>
                <a:srgbClr val="424242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Structure</a:t>
          </a:r>
          <a:endParaRPr lang="de-DE" sz="1600" b="0" kern="1200" dirty="0">
            <a:solidFill>
              <a:srgbClr val="424242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657134" y="32749"/>
        <a:ext cx="1707928" cy="550621"/>
      </dsp:txXfrm>
    </dsp:sp>
    <dsp:sp modelId="{46DEE179-CCD3-4B7E-A83F-331C744BFD84}">
      <dsp:nvSpPr>
        <dsp:cNvPr id="0" name=""/>
        <dsp:cNvSpPr/>
      </dsp:nvSpPr>
      <dsp:spPr>
        <a:xfrm rot="5400000">
          <a:off x="-140814" y="907553"/>
          <a:ext cx="938762" cy="657133"/>
        </a:xfrm>
        <a:prstGeom prst="chevron">
          <a:avLst/>
        </a:prstGeom>
        <a:solidFill>
          <a:srgbClr val="F77A1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P</a:t>
          </a:r>
          <a:endParaRPr lang="de-DE" sz="16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1" y="1095306"/>
        <a:ext cx="657133" cy="281629"/>
      </dsp:txXfrm>
    </dsp:sp>
    <dsp:sp modelId="{20D74E6D-7442-49AA-8D6E-CE7553F2AF13}">
      <dsp:nvSpPr>
        <dsp:cNvPr id="0" name=""/>
        <dsp:cNvSpPr/>
      </dsp:nvSpPr>
      <dsp:spPr>
        <a:xfrm rot="5400000">
          <a:off x="1220893" y="202979"/>
          <a:ext cx="610195" cy="1737715"/>
        </a:xfrm>
        <a:prstGeom prst="round2SameRect">
          <a:avLst/>
        </a:prstGeom>
        <a:solidFill>
          <a:srgbClr val="F77A1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600" kern="1200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Process</a:t>
          </a:r>
          <a:endParaRPr lang="de-DE" sz="1600" kern="1200" dirty="0">
            <a:solidFill>
              <a:schemeClr val="bg1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657134" y="796526"/>
        <a:ext cx="1707928" cy="550621"/>
      </dsp:txXfrm>
    </dsp:sp>
    <dsp:sp modelId="{AB94AF82-F6B1-442A-9C60-54A4EFF58787}">
      <dsp:nvSpPr>
        <dsp:cNvPr id="0" name=""/>
        <dsp:cNvSpPr/>
      </dsp:nvSpPr>
      <dsp:spPr>
        <a:xfrm rot="5400000">
          <a:off x="-140814" y="1671330"/>
          <a:ext cx="938762" cy="657133"/>
        </a:xfrm>
        <a:prstGeom prst="chevron">
          <a:avLst/>
        </a:prstGeom>
        <a:solidFill>
          <a:srgbClr val="C3C3C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L</a:t>
          </a:r>
          <a:endParaRPr lang="de-DE" sz="16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1" y="1859083"/>
        <a:ext cx="657133" cy="281629"/>
      </dsp:txXfrm>
    </dsp:sp>
    <dsp:sp modelId="{6929E23B-1403-43A1-88A3-A53E9AAA9591}">
      <dsp:nvSpPr>
        <dsp:cNvPr id="0" name=""/>
        <dsp:cNvSpPr/>
      </dsp:nvSpPr>
      <dsp:spPr>
        <a:xfrm rot="5400000">
          <a:off x="1220893" y="966756"/>
          <a:ext cx="610195" cy="17377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de-DE" sz="1600" kern="1200" dirty="0">
            <a:solidFill>
              <a:srgbClr val="424242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657134" y="1560303"/>
        <a:ext cx="1707928" cy="550621"/>
      </dsp:txXfrm>
    </dsp:sp>
    <dsp:sp modelId="{215D4928-026B-44E2-9EAD-9396D46C101C}">
      <dsp:nvSpPr>
        <dsp:cNvPr id="0" name=""/>
        <dsp:cNvSpPr/>
      </dsp:nvSpPr>
      <dsp:spPr>
        <a:xfrm rot="5400000">
          <a:off x="-140814" y="2435107"/>
          <a:ext cx="938762" cy="657133"/>
        </a:xfrm>
        <a:prstGeom prst="chevron">
          <a:avLst/>
        </a:prstGeom>
        <a:solidFill>
          <a:srgbClr val="C3C3C3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143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I</a:t>
          </a:r>
          <a:endParaRPr lang="de-DE" sz="16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1" y="2622860"/>
        <a:ext cx="657133" cy="281629"/>
      </dsp:txXfrm>
    </dsp:sp>
    <dsp:sp modelId="{A1ABDFFF-9BE8-47DF-9485-73A31A268AE0}">
      <dsp:nvSpPr>
        <dsp:cNvPr id="0" name=""/>
        <dsp:cNvSpPr/>
      </dsp:nvSpPr>
      <dsp:spPr>
        <a:xfrm rot="5400000">
          <a:off x="1220893" y="1730533"/>
          <a:ext cx="610195" cy="17377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de-DE" sz="1600" kern="1200" dirty="0">
            <a:solidFill>
              <a:srgbClr val="424242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657134" y="2324080"/>
        <a:ext cx="1707928" cy="550621"/>
      </dsp:txXfrm>
    </dsp:sp>
    <dsp:sp modelId="{20611CBC-79CB-49A7-8257-158EB7956DEA}">
      <dsp:nvSpPr>
        <dsp:cNvPr id="0" name=""/>
        <dsp:cNvSpPr/>
      </dsp:nvSpPr>
      <dsp:spPr>
        <a:xfrm rot="5400000">
          <a:off x="-140814" y="3198884"/>
          <a:ext cx="938762" cy="657133"/>
        </a:xfrm>
        <a:prstGeom prst="chevron">
          <a:avLst/>
        </a:prstGeom>
        <a:solidFill>
          <a:srgbClr val="C3C3C3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190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T</a:t>
          </a:r>
          <a:endParaRPr lang="de-DE" sz="16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1" y="3386637"/>
        <a:ext cx="657133" cy="281629"/>
      </dsp:txXfrm>
    </dsp:sp>
    <dsp:sp modelId="{76A84416-2363-46BA-9943-6EDE4EF82DF7}">
      <dsp:nvSpPr>
        <dsp:cNvPr id="0" name=""/>
        <dsp:cNvSpPr/>
      </dsp:nvSpPr>
      <dsp:spPr>
        <a:xfrm rot="5400000">
          <a:off x="1220893" y="2494309"/>
          <a:ext cx="610195" cy="17377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de-DE" sz="1600" kern="1200" dirty="0">
            <a:solidFill>
              <a:srgbClr val="424242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657134" y="3087856"/>
        <a:ext cx="1707928" cy="55062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40B2DF-BCCE-4A10-9C23-2CAD8D7659C6}">
      <dsp:nvSpPr>
        <dsp:cNvPr id="0" name=""/>
        <dsp:cNvSpPr/>
      </dsp:nvSpPr>
      <dsp:spPr>
        <a:xfrm rot="5400000">
          <a:off x="-140814" y="143777"/>
          <a:ext cx="938762" cy="657133"/>
        </a:xfrm>
        <a:prstGeom prst="chevron">
          <a:avLst/>
        </a:prstGeom>
        <a:solidFill>
          <a:srgbClr val="C3C3C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S</a:t>
          </a:r>
          <a:endParaRPr lang="de-DE" sz="16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1" y="331530"/>
        <a:ext cx="657133" cy="281629"/>
      </dsp:txXfrm>
    </dsp:sp>
    <dsp:sp modelId="{18D70942-AA1F-4D49-AD98-64F4ABA4A1F0}">
      <dsp:nvSpPr>
        <dsp:cNvPr id="0" name=""/>
        <dsp:cNvSpPr/>
      </dsp:nvSpPr>
      <dsp:spPr>
        <a:xfrm rot="5400000">
          <a:off x="1220893" y="-560797"/>
          <a:ext cx="610195" cy="1737715"/>
        </a:xfrm>
        <a:prstGeom prst="round2Same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600" b="0" kern="1200" dirty="0">
              <a:solidFill>
                <a:srgbClr val="424242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Structure</a:t>
          </a:r>
          <a:endParaRPr lang="de-DE" sz="1600" b="0" kern="1200" dirty="0">
            <a:solidFill>
              <a:srgbClr val="424242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657134" y="32749"/>
        <a:ext cx="1707928" cy="550621"/>
      </dsp:txXfrm>
    </dsp:sp>
    <dsp:sp modelId="{46DEE179-CCD3-4B7E-A83F-331C744BFD84}">
      <dsp:nvSpPr>
        <dsp:cNvPr id="0" name=""/>
        <dsp:cNvSpPr/>
      </dsp:nvSpPr>
      <dsp:spPr>
        <a:xfrm rot="5400000">
          <a:off x="-140814" y="907553"/>
          <a:ext cx="938762" cy="657133"/>
        </a:xfrm>
        <a:prstGeom prst="chevron">
          <a:avLst/>
        </a:prstGeom>
        <a:solidFill>
          <a:srgbClr val="C3C3C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P</a:t>
          </a:r>
          <a:endParaRPr lang="de-DE" sz="16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1" y="1095306"/>
        <a:ext cx="657133" cy="281629"/>
      </dsp:txXfrm>
    </dsp:sp>
    <dsp:sp modelId="{20D74E6D-7442-49AA-8D6E-CE7553F2AF13}">
      <dsp:nvSpPr>
        <dsp:cNvPr id="0" name=""/>
        <dsp:cNvSpPr/>
      </dsp:nvSpPr>
      <dsp:spPr>
        <a:xfrm rot="5400000">
          <a:off x="1220893" y="202979"/>
          <a:ext cx="610195" cy="1737715"/>
        </a:xfrm>
        <a:prstGeom prst="round2Same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600" kern="1200" dirty="0">
              <a:solidFill>
                <a:srgbClr val="424242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Process</a:t>
          </a:r>
          <a:endParaRPr lang="de-DE" sz="1600" kern="1200" dirty="0">
            <a:solidFill>
              <a:srgbClr val="424242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657134" y="796526"/>
        <a:ext cx="1707928" cy="550621"/>
      </dsp:txXfrm>
    </dsp:sp>
    <dsp:sp modelId="{AB94AF82-F6B1-442A-9C60-54A4EFF58787}">
      <dsp:nvSpPr>
        <dsp:cNvPr id="0" name=""/>
        <dsp:cNvSpPr/>
      </dsp:nvSpPr>
      <dsp:spPr>
        <a:xfrm rot="5400000">
          <a:off x="-140814" y="1671330"/>
          <a:ext cx="938762" cy="657133"/>
        </a:xfrm>
        <a:prstGeom prst="chevron">
          <a:avLst/>
        </a:prstGeom>
        <a:solidFill>
          <a:srgbClr val="F77A1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L</a:t>
          </a:r>
          <a:endParaRPr lang="de-DE" sz="16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1" y="1859083"/>
        <a:ext cx="657133" cy="281629"/>
      </dsp:txXfrm>
    </dsp:sp>
    <dsp:sp modelId="{6929E23B-1403-43A1-88A3-A53E9AAA9591}">
      <dsp:nvSpPr>
        <dsp:cNvPr id="0" name=""/>
        <dsp:cNvSpPr/>
      </dsp:nvSpPr>
      <dsp:spPr>
        <a:xfrm rot="5400000">
          <a:off x="1220893" y="966756"/>
          <a:ext cx="610195" cy="1737715"/>
        </a:xfrm>
        <a:prstGeom prst="round2SameRect">
          <a:avLst/>
        </a:prstGeom>
        <a:solidFill>
          <a:srgbClr val="F77A1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600" kern="1200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Language</a:t>
          </a:r>
          <a:endParaRPr lang="de-DE" sz="1600" kern="1200" dirty="0">
            <a:solidFill>
              <a:schemeClr val="bg1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657134" y="1560303"/>
        <a:ext cx="1707928" cy="550621"/>
      </dsp:txXfrm>
    </dsp:sp>
    <dsp:sp modelId="{215D4928-026B-44E2-9EAD-9396D46C101C}">
      <dsp:nvSpPr>
        <dsp:cNvPr id="0" name=""/>
        <dsp:cNvSpPr/>
      </dsp:nvSpPr>
      <dsp:spPr>
        <a:xfrm rot="5400000">
          <a:off x="-140814" y="2435107"/>
          <a:ext cx="938762" cy="657133"/>
        </a:xfrm>
        <a:prstGeom prst="chevron">
          <a:avLst/>
        </a:prstGeom>
        <a:solidFill>
          <a:srgbClr val="C3C3C3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143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I</a:t>
          </a:r>
          <a:endParaRPr lang="de-DE" sz="16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1" y="2622860"/>
        <a:ext cx="657133" cy="281629"/>
      </dsp:txXfrm>
    </dsp:sp>
    <dsp:sp modelId="{A1ABDFFF-9BE8-47DF-9485-73A31A268AE0}">
      <dsp:nvSpPr>
        <dsp:cNvPr id="0" name=""/>
        <dsp:cNvSpPr/>
      </dsp:nvSpPr>
      <dsp:spPr>
        <a:xfrm rot="5400000">
          <a:off x="1220893" y="1730533"/>
          <a:ext cx="610195" cy="17377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de-DE" sz="1600" kern="1200" dirty="0">
            <a:solidFill>
              <a:srgbClr val="424242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657134" y="2324080"/>
        <a:ext cx="1707928" cy="550621"/>
      </dsp:txXfrm>
    </dsp:sp>
    <dsp:sp modelId="{20611CBC-79CB-49A7-8257-158EB7956DEA}">
      <dsp:nvSpPr>
        <dsp:cNvPr id="0" name=""/>
        <dsp:cNvSpPr/>
      </dsp:nvSpPr>
      <dsp:spPr>
        <a:xfrm rot="5400000">
          <a:off x="-140814" y="3198884"/>
          <a:ext cx="938762" cy="657133"/>
        </a:xfrm>
        <a:prstGeom prst="chevron">
          <a:avLst/>
        </a:prstGeom>
        <a:solidFill>
          <a:srgbClr val="C3C3C3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190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T</a:t>
          </a:r>
          <a:endParaRPr lang="de-DE" sz="16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1" y="3386637"/>
        <a:ext cx="657133" cy="281629"/>
      </dsp:txXfrm>
    </dsp:sp>
    <dsp:sp modelId="{76A84416-2363-46BA-9943-6EDE4EF82DF7}">
      <dsp:nvSpPr>
        <dsp:cNvPr id="0" name=""/>
        <dsp:cNvSpPr/>
      </dsp:nvSpPr>
      <dsp:spPr>
        <a:xfrm rot="5400000">
          <a:off x="1220893" y="2494309"/>
          <a:ext cx="610195" cy="17377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de-DE" sz="1600" kern="1200" dirty="0">
            <a:solidFill>
              <a:srgbClr val="424242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657134" y="3087856"/>
        <a:ext cx="1707928" cy="55062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40B2DF-BCCE-4A10-9C23-2CAD8D7659C6}">
      <dsp:nvSpPr>
        <dsp:cNvPr id="0" name=""/>
        <dsp:cNvSpPr/>
      </dsp:nvSpPr>
      <dsp:spPr>
        <a:xfrm rot="5400000">
          <a:off x="-140814" y="143777"/>
          <a:ext cx="938762" cy="657133"/>
        </a:xfrm>
        <a:prstGeom prst="chevron">
          <a:avLst/>
        </a:prstGeom>
        <a:solidFill>
          <a:srgbClr val="C3C3C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S</a:t>
          </a:r>
          <a:endParaRPr lang="de-DE" sz="16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1" y="331530"/>
        <a:ext cx="657133" cy="281629"/>
      </dsp:txXfrm>
    </dsp:sp>
    <dsp:sp modelId="{18D70942-AA1F-4D49-AD98-64F4ABA4A1F0}">
      <dsp:nvSpPr>
        <dsp:cNvPr id="0" name=""/>
        <dsp:cNvSpPr/>
      </dsp:nvSpPr>
      <dsp:spPr>
        <a:xfrm rot="5400000">
          <a:off x="1220893" y="-560797"/>
          <a:ext cx="610195" cy="1737715"/>
        </a:xfrm>
        <a:prstGeom prst="round2Same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600" b="0" kern="1200" dirty="0">
              <a:solidFill>
                <a:srgbClr val="424242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Structure</a:t>
          </a:r>
          <a:endParaRPr lang="de-DE" sz="1600" b="0" kern="1200" dirty="0">
            <a:solidFill>
              <a:srgbClr val="424242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657134" y="32749"/>
        <a:ext cx="1707928" cy="550621"/>
      </dsp:txXfrm>
    </dsp:sp>
    <dsp:sp modelId="{46DEE179-CCD3-4B7E-A83F-331C744BFD84}">
      <dsp:nvSpPr>
        <dsp:cNvPr id="0" name=""/>
        <dsp:cNvSpPr/>
      </dsp:nvSpPr>
      <dsp:spPr>
        <a:xfrm rot="5400000">
          <a:off x="-140814" y="907553"/>
          <a:ext cx="938762" cy="657133"/>
        </a:xfrm>
        <a:prstGeom prst="chevron">
          <a:avLst/>
        </a:prstGeom>
        <a:solidFill>
          <a:srgbClr val="C3C3C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P</a:t>
          </a:r>
          <a:endParaRPr lang="de-DE" sz="16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1" y="1095306"/>
        <a:ext cx="657133" cy="281629"/>
      </dsp:txXfrm>
    </dsp:sp>
    <dsp:sp modelId="{20D74E6D-7442-49AA-8D6E-CE7553F2AF13}">
      <dsp:nvSpPr>
        <dsp:cNvPr id="0" name=""/>
        <dsp:cNvSpPr/>
      </dsp:nvSpPr>
      <dsp:spPr>
        <a:xfrm rot="5400000">
          <a:off x="1220893" y="202979"/>
          <a:ext cx="610195" cy="1737715"/>
        </a:xfrm>
        <a:prstGeom prst="round2Same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600" kern="1200" dirty="0">
              <a:solidFill>
                <a:srgbClr val="424242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Process</a:t>
          </a:r>
          <a:endParaRPr lang="de-DE" sz="1600" kern="1200" dirty="0">
            <a:solidFill>
              <a:srgbClr val="424242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657134" y="796526"/>
        <a:ext cx="1707928" cy="550621"/>
      </dsp:txXfrm>
    </dsp:sp>
    <dsp:sp modelId="{AB94AF82-F6B1-442A-9C60-54A4EFF58787}">
      <dsp:nvSpPr>
        <dsp:cNvPr id="0" name=""/>
        <dsp:cNvSpPr/>
      </dsp:nvSpPr>
      <dsp:spPr>
        <a:xfrm rot="5400000">
          <a:off x="-140814" y="1671330"/>
          <a:ext cx="938762" cy="657133"/>
        </a:xfrm>
        <a:prstGeom prst="chevron">
          <a:avLst/>
        </a:prstGeom>
        <a:solidFill>
          <a:srgbClr val="C3C3C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L</a:t>
          </a:r>
          <a:endParaRPr lang="de-DE" sz="16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1" y="1859083"/>
        <a:ext cx="657133" cy="281629"/>
      </dsp:txXfrm>
    </dsp:sp>
    <dsp:sp modelId="{6929E23B-1403-43A1-88A3-A53E9AAA9591}">
      <dsp:nvSpPr>
        <dsp:cNvPr id="0" name=""/>
        <dsp:cNvSpPr/>
      </dsp:nvSpPr>
      <dsp:spPr>
        <a:xfrm rot="5400000">
          <a:off x="1220893" y="966756"/>
          <a:ext cx="610195" cy="17377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600" kern="1200" dirty="0">
              <a:solidFill>
                <a:srgbClr val="424242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Language</a:t>
          </a:r>
          <a:endParaRPr lang="de-DE" sz="1600" kern="1200" dirty="0">
            <a:solidFill>
              <a:srgbClr val="424242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657134" y="1560303"/>
        <a:ext cx="1707928" cy="550621"/>
      </dsp:txXfrm>
    </dsp:sp>
    <dsp:sp modelId="{215D4928-026B-44E2-9EAD-9396D46C101C}">
      <dsp:nvSpPr>
        <dsp:cNvPr id="0" name=""/>
        <dsp:cNvSpPr/>
      </dsp:nvSpPr>
      <dsp:spPr>
        <a:xfrm rot="5400000">
          <a:off x="-140814" y="2435107"/>
          <a:ext cx="938762" cy="657133"/>
        </a:xfrm>
        <a:prstGeom prst="chevron">
          <a:avLst/>
        </a:prstGeom>
        <a:solidFill>
          <a:srgbClr val="F77A1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I</a:t>
          </a:r>
          <a:endParaRPr lang="de-DE" sz="16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1" y="2622860"/>
        <a:ext cx="657133" cy="281629"/>
      </dsp:txXfrm>
    </dsp:sp>
    <dsp:sp modelId="{A1ABDFFF-9BE8-47DF-9485-73A31A268AE0}">
      <dsp:nvSpPr>
        <dsp:cNvPr id="0" name=""/>
        <dsp:cNvSpPr/>
      </dsp:nvSpPr>
      <dsp:spPr>
        <a:xfrm rot="5400000">
          <a:off x="1220893" y="1730533"/>
          <a:ext cx="610195" cy="1737715"/>
        </a:xfrm>
        <a:prstGeom prst="round2SameRect">
          <a:avLst/>
        </a:prstGeom>
        <a:solidFill>
          <a:srgbClr val="F77A1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600" kern="1200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Identity</a:t>
          </a:r>
          <a:endParaRPr lang="de-DE" sz="1600" kern="1200" dirty="0">
            <a:solidFill>
              <a:schemeClr val="bg1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657134" y="2324080"/>
        <a:ext cx="1707928" cy="550621"/>
      </dsp:txXfrm>
    </dsp:sp>
    <dsp:sp modelId="{20611CBC-79CB-49A7-8257-158EB7956DEA}">
      <dsp:nvSpPr>
        <dsp:cNvPr id="0" name=""/>
        <dsp:cNvSpPr/>
      </dsp:nvSpPr>
      <dsp:spPr>
        <a:xfrm rot="5400000">
          <a:off x="-140814" y="3198884"/>
          <a:ext cx="938762" cy="657133"/>
        </a:xfrm>
        <a:prstGeom prst="chevron">
          <a:avLst/>
        </a:prstGeom>
        <a:solidFill>
          <a:srgbClr val="C3C3C3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190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T</a:t>
          </a:r>
          <a:endParaRPr lang="de-DE" sz="16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1" y="3386637"/>
        <a:ext cx="657133" cy="281629"/>
      </dsp:txXfrm>
    </dsp:sp>
    <dsp:sp modelId="{76A84416-2363-46BA-9943-6EDE4EF82DF7}">
      <dsp:nvSpPr>
        <dsp:cNvPr id="0" name=""/>
        <dsp:cNvSpPr/>
      </dsp:nvSpPr>
      <dsp:spPr>
        <a:xfrm rot="5400000">
          <a:off x="1220893" y="2494309"/>
          <a:ext cx="610195" cy="17377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de-DE" sz="1600" kern="1200" dirty="0">
            <a:solidFill>
              <a:srgbClr val="424242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657134" y="3087856"/>
        <a:ext cx="1707928" cy="55062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40B2DF-BCCE-4A10-9C23-2CAD8D7659C6}">
      <dsp:nvSpPr>
        <dsp:cNvPr id="0" name=""/>
        <dsp:cNvSpPr/>
      </dsp:nvSpPr>
      <dsp:spPr>
        <a:xfrm rot="5400000">
          <a:off x="-140814" y="143777"/>
          <a:ext cx="938762" cy="657133"/>
        </a:xfrm>
        <a:prstGeom prst="chevron">
          <a:avLst/>
        </a:prstGeom>
        <a:solidFill>
          <a:srgbClr val="C3C3C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S</a:t>
          </a:r>
          <a:endParaRPr lang="de-DE" sz="16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1" y="331530"/>
        <a:ext cx="657133" cy="281629"/>
      </dsp:txXfrm>
    </dsp:sp>
    <dsp:sp modelId="{18D70942-AA1F-4D49-AD98-64F4ABA4A1F0}">
      <dsp:nvSpPr>
        <dsp:cNvPr id="0" name=""/>
        <dsp:cNvSpPr/>
      </dsp:nvSpPr>
      <dsp:spPr>
        <a:xfrm rot="5400000">
          <a:off x="1220893" y="-560797"/>
          <a:ext cx="610195" cy="1737715"/>
        </a:xfrm>
        <a:prstGeom prst="round2Same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600" b="0" kern="1200" dirty="0">
              <a:solidFill>
                <a:srgbClr val="424242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Structure</a:t>
          </a:r>
          <a:endParaRPr lang="de-DE" sz="1600" b="0" kern="1200" dirty="0">
            <a:solidFill>
              <a:srgbClr val="424242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657134" y="32749"/>
        <a:ext cx="1707928" cy="550621"/>
      </dsp:txXfrm>
    </dsp:sp>
    <dsp:sp modelId="{46DEE179-CCD3-4B7E-A83F-331C744BFD84}">
      <dsp:nvSpPr>
        <dsp:cNvPr id="0" name=""/>
        <dsp:cNvSpPr/>
      </dsp:nvSpPr>
      <dsp:spPr>
        <a:xfrm rot="5400000">
          <a:off x="-140814" y="907553"/>
          <a:ext cx="938762" cy="657133"/>
        </a:xfrm>
        <a:prstGeom prst="chevron">
          <a:avLst/>
        </a:prstGeom>
        <a:solidFill>
          <a:srgbClr val="C3C3C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P</a:t>
          </a:r>
          <a:endParaRPr lang="de-DE" sz="16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1" y="1095306"/>
        <a:ext cx="657133" cy="281629"/>
      </dsp:txXfrm>
    </dsp:sp>
    <dsp:sp modelId="{20D74E6D-7442-49AA-8D6E-CE7553F2AF13}">
      <dsp:nvSpPr>
        <dsp:cNvPr id="0" name=""/>
        <dsp:cNvSpPr/>
      </dsp:nvSpPr>
      <dsp:spPr>
        <a:xfrm rot="5400000">
          <a:off x="1220893" y="202979"/>
          <a:ext cx="610195" cy="1737715"/>
        </a:xfrm>
        <a:prstGeom prst="round2Same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600" kern="1200" dirty="0">
              <a:solidFill>
                <a:srgbClr val="424242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Process</a:t>
          </a:r>
          <a:endParaRPr lang="de-DE" sz="1600" kern="1200" dirty="0">
            <a:solidFill>
              <a:srgbClr val="424242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657134" y="796526"/>
        <a:ext cx="1707928" cy="550621"/>
      </dsp:txXfrm>
    </dsp:sp>
    <dsp:sp modelId="{AB94AF82-F6B1-442A-9C60-54A4EFF58787}">
      <dsp:nvSpPr>
        <dsp:cNvPr id="0" name=""/>
        <dsp:cNvSpPr/>
      </dsp:nvSpPr>
      <dsp:spPr>
        <a:xfrm rot="5400000">
          <a:off x="-140814" y="1671330"/>
          <a:ext cx="938762" cy="657133"/>
        </a:xfrm>
        <a:prstGeom prst="chevron">
          <a:avLst/>
        </a:prstGeom>
        <a:solidFill>
          <a:srgbClr val="C3C3C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L</a:t>
          </a:r>
          <a:endParaRPr lang="de-DE" sz="16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1" y="1859083"/>
        <a:ext cx="657133" cy="281629"/>
      </dsp:txXfrm>
    </dsp:sp>
    <dsp:sp modelId="{6929E23B-1403-43A1-88A3-A53E9AAA9591}">
      <dsp:nvSpPr>
        <dsp:cNvPr id="0" name=""/>
        <dsp:cNvSpPr/>
      </dsp:nvSpPr>
      <dsp:spPr>
        <a:xfrm rot="5400000">
          <a:off x="1220893" y="966756"/>
          <a:ext cx="610195" cy="17377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600" kern="1200" dirty="0">
              <a:solidFill>
                <a:srgbClr val="424242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Language</a:t>
          </a:r>
          <a:endParaRPr lang="de-DE" sz="1600" kern="1200" dirty="0">
            <a:solidFill>
              <a:srgbClr val="424242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657134" y="1560303"/>
        <a:ext cx="1707928" cy="550621"/>
      </dsp:txXfrm>
    </dsp:sp>
    <dsp:sp modelId="{215D4928-026B-44E2-9EAD-9396D46C101C}">
      <dsp:nvSpPr>
        <dsp:cNvPr id="0" name=""/>
        <dsp:cNvSpPr/>
      </dsp:nvSpPr>
      <dsp:spPr>
        <a:xfrm rot="5400000">
          <a:off x="-140814" y="2435107"/>
          <a:ext cx="938762" cy="657133"/>
        </a:xfrm>
        <a:prstGeom prst="chevron">
          <a:avLst/>
        </a:prstGeom>
        <a:solidFill>
          <a:srgbClr val="C3C3C3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143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I</a:t>
          </a:r>
          <a:endParaRPr lang="de-DE" sz="16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1" y="2622860"/>
        <a:ext cx="657133" cy="281629"/>
      </dsp:txXfrm>
    </dsp:sp>
    <dsp:sp modelId="{A1ABDFFF-9BE8-47DF-9485-73A31A268AE0}">
      <dsp:nvSpPr>
        <dsp:cNvPr id="0" name=""/>
        <dsp:cNvSpPr/>
      </dsp:nvSpPr>
      <dsp:spPr>
        <a:xfrm rot="5400000">
          <a:off x="1220893" y="1730533"/>
          <a:ext cx="610195" cy="173771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600" kern="1200" dirty="0">
              <a:solidFill>
                <a:srgbClr val="424242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Identity</a:t>
          </a:r>
          <a:endParaRPr lang="de-DE" sz="1600" kern="1200" dirty="0">
            <a:solidFill>
              <a:srgbClr val="424242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657134" y="2324080"/>
        <a:ext cx="1707928" cy="550621"/>
      </dsp:txXfrm>
    </dsp:sp>
    <dsp:sp modelId="{20611CBC-79CB-49A7-8257-158EB7956DEA}">
      <dsp:nvSpPr>
        <dsp:cNvPr id="0" name=""/>
        <dsp:cNvSpPr/>
      </dsp:nvSpPr>
      <dsp:spPr>
        <a:xfrm rot="5400000">
          <a:off x="-140814" y="3198884"/>
          <a:ext cx="938762" cy="657133"/>
        </a:xfrm>
        <a:prstGeom prst="chevron">
          <a:avLst/>
        </a:prstGeom>
        <a:solidFill>
          <a:srgbClr val="F77A1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T</a:t>
          </a:r>
          <a:endParaRPr lang="de-DE" sz="1600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1" y="3386637"/>
        <a:ext cx="657133" cy="281629"/>
      </dsp:txXfrm>
    </dsp:sp>
    <dsp:sp modelId="{76A84416-2363-46BA-9943-6EDE4EF82DF7}">
      <dsp:nvSpPr>
        <dsp:cNvPr id="0" name=""/>
        <dsp:cNvSpPr/>
      </dsp:nvSpPr>
      <dsp:spPr>
        <a:xfrm rot="5400000">
          <a:off x="1220893" y="2494309"/>
          <a:ext cx="610195" cy="1737715"/>
        </a:xfrm>
        <a:prstGeom prst="round2SameRect">
          <a:avLst/>
        </a:prstGeom>
        <a:solidFill>
          <a:srgbClr val="F77A1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600" kern="1200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Technology</a:t>
          </a:r>
          <a:endParaRPr lang="de-DE" sz="1600" kern="1200" dirty="0">
            <a:solidFill>
              <a:schemeClr val="bg1"/>
            </a:solidFill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657134" y="3087856"/>
        <a:ext cx="1707928" cy="55062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40B2DF-BCCE-4A10-9C23-2CAD8D7659C6}">
      <dsp:nvSpPr>
        <dsp:cNvPr id="0" name=""/>
        <dsp:cNvSpPr/>
      </dsp:nvSpPr>
      <dsp:spPr>
        <a:xfrm rot="5400000">
          <a:off x="-264233" y="269738"/>
          <a:ext cx="1585399" cy="1056933"/>
        </a:xfrm>
        <a:prstGeom prst="chevron">
          <a:avLst/>
        </a:prstGeom>
        <a:solidFill>
          <a:srgbClr val="FD916B"/>
        </a:solidFill>
        <a:ln w="12700" cap="flat" cmpd="sng" algn="ctr">
          <a:solidFill>
            <a:srgbClr val="FD916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Structure</a:t>
          </a:r>
          <a:endParaRPr lang="de-DE" sz="1700" b="1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1" y="533972"/>
        <a:ext cx="1056933" cy="528466"/>
      </dsp:txXfrm>
    </dsp:sp>
    <dsp:sp modelId="{18D70942-AA1F-4D49-AD98-64F4ABA4A1F0}">
      <dsp:nvSpPr>
        <dsp:cNvPr id="0" name=""/>
        <dsp:cNvSpPr/>
      </dsp:nvSpPr>
      <dsp:spPr>
        <a:xfrm rot="5400000">
          <a:off x="1321166" y="-258728"/>
          <a:ext cx="1056933" cy="15853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DEE179-CCD3-4B7E-A83F-331C744BFD84}">
      <dsp:nvSpPr>
        <dsp:cNvPr id="0" name=""/>
        <dsp:cNvSpPr/>
      </dsp:nvSpPr>
      <dsp:spPr>
        <a:xfrm rot="5400000">
          <a:off x="-264233" y="1697388"/>
          <a:ext cx="1585399" cy="1056933"/>
        </a:xfrm>
        <a:prstGeom prst="chevron">
          <a:avLst/>
        </a:prstGeom>
        <a:solidFill>
          <a:srgbClr val="FD916B"/>
        </a:solidFill>
        <a:ln w="12700" cap="flat" cmpd="sng" algn="ctr">
          <a:solidFill>
            <a:srgbClr val="FD916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Process</a:t>
          </a:r>
          <a:endParaRPr lang="de-DE" sz="1700" b="1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1" y="1961622"/>
        <a:ext cx="1056933" cy="528466"/>
      </dsp:txXfrm>
    </dsp:sp>
    <dsp:sp modelId="{20D74E6D-7442-49AA-8D6E-CE7553F2AF13}">
      <dsp:nvSpPr>
        <dsp:cNvPr id="0" name=""/>
        <dsp:cNvSpPr/>
      </dsp:nvSpPr>
      <dsp:spPr>
        <a:xfrm rot="5400000">
          <a:off x="1321166" y="1058831"/>
          <a:ext cx="1056933" cy="15853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94AF82-F6B1-442A-9C60-54A4EFF58787}">
      <dsp:nvSpPr>
        <dsp:cNvPr id="0" name=""/>
        <dsp:cNvSpPr/>
      </dsp:nvSpPr>
      <dsp:spPr>
        <a:xfrm rot="5400000">
          <a:off x="-264233" y="2977944"/>
          <a:ext cx="1585399" cy="1056933"/>
        </a:xfrm>
        <a:prstGeom prst="chevron">
          <a:avLst/>
        </a:prstGeom>
        <a:solidFill>
          <a:srgbClr val="FD916B"/>
        </a:solidFill>
        <a:ln w="12700" cap="flat" cmpd="sng" algn="ctr">
          <a:solidFill>
            <a:srgbClr val="FD916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Language</a:t>
          </a:r>
          <a:endParaRPr lang="de-DE" sz="1700" b="1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1" y="3242178"/>
        <a:ext cx="1056933" cy="528466"/>
      </dsp:txXfrm>
    </dsp:sp>
    <dsp:sp modelId="{6929E23B-1403-43A1-88A3-A53E9AAA9591}">
      <dsp:nvSpPr>
        <dsp:cNvPr id="0" name=""/>
        <dsp:cNvSpPr/>
      </dsp:nvSpPr>
      <dsp:spPr>
        <a:xfrm rot="5400000">
          <a:off x="1321166" y="2376391"/>
          <a:ext cx="1056933" cy="15853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5D4928-026B-44E2-9EAD-9396D46C101C}">
      <dsp:nvSpPr>
        <dsp:cNvPr id="0" name=""/>
        <dsp:cNvSpPr/>
      </dsp:nvSpPr>
      <dsp:spPr>
        <a:xfrm rot="5400000">
          <a:off x="-264233" y="4235576"/>
          <a:ext cx="1585399" cy="1056933"/>
        </a:xfrm>
        <a:prstGeom prst="chevron">
          <a:avLst/>
        </a:prstGeom>
        <a:solidFill>
          <a:srgbClr val="FD916B"/>
        </a:solidFill>
        <a:ln w="12700" cap="flat" cmpd="sng" algn="ctr">
          <a:solidFill>
            <a:srgbClr val="FD916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Identity</a:t>
          </a:r>
          <a:endParaRPr lang="de-DE" sz="1700" b="1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1" y="4499810"/>
        <a:ext cx="1056933" cy="528466"/>
      </dsp:txXfrm>
    </dsp:sp>
    <dsp:sp modelId="{A1ABDFFF-9BE8-47DF-9485-73A31A268AE0}">
      <dsp:nvSpPr>
        <dsp:cNvPr id="0" name=""/>
        <dsp:cNvSpPr/>
      </dsp:nvSpPr>
      <dsp:spPr>
        <a:xfrm rot="5400000">
          <a:off x="1321166" y="3693951"/>
          <a:ext cx="1056933" cy="15853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611CBC-79CB-49A7-8257-158EB7956DEA}">
      <dsp:nvSpPr>
        <dsp:cNvPr id="0" name=""/>
        <dsp:cNvSpPr/>
      </dsp:nvSpPr>
      <dsp:spPr>
        <a:xfrm rot="5400000">
          <a:off x="-264233" y="5545482"/>
          <a:ext cx="1585399" cy="1056933"/>
        </a:xfrm>
        <a:prstGeom prst="chevron">
          <a:avLst/>
        </a:prstGeom>
        <a:solidFill>
          <a:srgbClr val="FD916B"/>
        </a:solidFill>
        <a:ln w="12700" cap="flat" cmpd="sng" algn="ctr">
          <a:solidFill>
            <a:srgbClr val="FD916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rPr>
            <a:t>Technology</a:t>
          </a:r>
          <a:endParaRPr lang="de-DE" sz="1700" b="1" kern="1200" dirty="0">
            <a:latin typeface="Noto Sans" panose="020B0502040504020204" pitchFamily="34" charset="0"/>
            <a:ea typeface="Noto Sans" panose="020B0502040504020204" pitchFamily="34" charset="0"/>
            <a:cs typeface="Noto Sans" panose="020B0502040504020204" pitchFamily="34" charset="0"/>
          </a:endParaRPr>
        </a:p>
      </dsp:txBody>
      <dsp:txXfrm rot="-5400000">
        <a:off x="1" y="5809716"/>
        <a:ext cx="1056933" cy="528466"/>
      </dsp:txXfrm>
    </dsp:sp>
    <dsp:sp modelId="{76A84416-2363-46BA-9943-6EDE4EF82DF7}">
      <dsp:nvSpPr>
        <dsp:cNvPr id="0" name=""/>
        <dsp:cNvSpPr/>
      </dsp:nvSpPr>
      <dsp:spPr>
        <a:xfrm rot="5400000">
          <a:off x="1321166" y="5011510"/>
          <a:ext cx="1056933" cy="15853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57CA356-F9FE-406E-B902-9E33830780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57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Noto Sans" panose="020B0502040504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F950B9-5AED-42DD-90A5-BAB0867BE2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57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9D55D-3774-45EB-AE53-F66858E4E4EC}" type="datetimeFigureOut">
              <a:rPr lang="en-US" smtClean="0">
                <a:latin typeface="Noto Sans" panose="020B0502040504020204" pitchFamily="34" charset="0"/>
              </a:rPr>
              <a:t>11/24/20</a:t>
            </a:fld>
            <a:endParaRPr lang="en-US" dirty="0">
              <a:latin typeface="Noto Sans" panose="020B0502040504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D51CD4-50EF-4AD1-9A06-C5349FA9A0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8485"/>
            <a:ext cx="2946400" cy="49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Noto Sans" panose="020B0502040504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428D36-182C-4484-9EBF-D864613E2A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378485"/>
            <a:ext cx="2946400" cy="49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A3C1F8-AA44-4F39-965B-6B1F45FAC696}" type="slidenum">
              <a:rPr lang="en-US" smtClean="0">
                <a:latin typeface="Noto Sans" panose="020B0502040504020204" pitchFamily="34" charset="0"/>
              </a:rPr>
              <a:t>‹#›</a:t>
            </a:fld>
            <a:endParaRPr lang="en-US" dirty="0">
              <a:latin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2567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57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Noto Sans" panose="020B05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57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Noto Sans" panose="020B0502040504020204" pitchFamily="34" charset="0"/>
              </a:defRPr>
            </a:lvl1pPr>
          </a:lstStyle>
          <a:p>
            <a:fld id="{A0A949E7-C183-4AF1-BBB5-3E82064A575A}" type="datetimeFigureOut">
              <a:rPr lang="en-US" smtClean="0"/>
              <a:pPr/>
              <a:t>11/24/20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733550" y="1235075"/>
            <a:ext cx="33305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52398"/>
            <a:ext cx="5438775" cy="388717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485"/>
            <a:ext cx="2946400" cy="49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Noto Sans" panose="020B05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8485"/>
            <a:ext cx="2946400" cy="49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Noto Sans" panose="020B0502040504020204" pitchFamily="34" charset="0"/>
              </a:defRPr>
            </a:lvl1pPr>
          </a:lstStyle>
          <a:p>
            <a:fld id="{1BA55807-8B97-42DB-AA3D-243772146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989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Noto Sans" panose="020B0502040504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Noto Sans" panose="020B0502040504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Noto Sans" panose="020B0502040504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Noto Sans" panose="020B0502040504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Noto Sans" panose="020B0502040504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55807-8B97-42DB-AA3D-2437721462F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624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How do you address preconceptions or biases towards team members from other cultures?</a:t>
            </a:r>
          </a:p>
          <a:p>
            <a:r>
              <a:rPr lang="en-US" b="1" dirty="0"/>
              <a:t>Which areas of collaboration do you find particularly challenging?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55807-8B97-42DB-AA3D-2437721462F0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827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Una </a:t>
            </a:r>
            <a:r>
              <a:rPr lang="en-US" dirty="0" err="1"/>
              <a:t>videollamada</a:t>
            </a:r>
            <a:r>
              <a:rPr lang="en-US" dirty="0"/>
              <a:t>,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ejemplo</a:t>
            </a:r>
            <a:r>
              <a:rPr lang="en-US" dirty="0"/>
              <a:t>, </a:t>
            </a:r>
            <a:r>
              <a:rPr lang="en-US" dirty="0" err="1"/>
              <a:t>ofrece</a:t>
            </a:r>
            <a:r>
              <a:rPr lang="en-US" dirty="0"/>
              <a:t> a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participantes</a:t>
            </a:r>
            <a:r>
              <a:rPr lang="en-US" dirty="0"/>
              <a:t> </a:t>
            </a:r>
            <a:r>
              <a:rPr lang="en-US" dirty="0" err="1"/>
              <a:t>tanto</a:t>
            </a:r>
            <a:r>
              <a:rPr lang="en-US" dirty="0"/>
              <a:t> </a:t>
            </a:r>
            <a:r>
              <a:rPr lang="en-US" dirty="0" err="1"/>
              <a:t>interactividad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contexto</a:t>
            </a:r>
            <a:r>
              <a:rPr lang="en-US" dirty="0"/>
              <a:t> y </a:t>
            </a:r>
            <a:r>
              <a:rPr lang="en-US" dirty="0" err="1"/>
              <a:t>señales</a:t>
            </a:r>
            <a:r>
              <a:rPr lang="en-US" dirty="0"/>
              <a:t> </a:t>
            </a:r>
            <a:r>
              <a:rPr lang="en-US" dirty="0" err="1"/>
              <a:t>emocionales</a:t>
            </a:r>
            <a:r>
              <a:rPr lang="en-US" dirty="0"/>
              <a:t>. El </a:t>
            </a:r>
            <a:r>
              <a:rPr lang="en-US" dirty="0" err="1"/>
              <a:t>correo</a:t>
            </a:r>
            <a:r>
              <a:rPr lang="en-US" dirty="0"/>
              <a:t> </a:t>
            </a:r>
            <a:r>
              <a:rPr lang="en-US" dirty="0" err="1"/>
              <a:t>electrónico</a:t>
            </a:r>
            <a:r>
              <a:rPr lang="en-US" dirty="0"/>
              <a:t> -</a:t>
            </a:r>
            <a:r>
              <a:rPr lang="en-US" dirty="0" err="1"/>
              <a:t>aunque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rápido</a:t>
            </a:r>
            <a:r>
              <a:rPr lang="en-US" dirty="0"/>
              <a:t>, </a:t>
            </a:r>
            <a:r>
              <a:rPr lang="en-US" dirty="0" err="1"/>
              <a:t>fácil</a:t>
            </a:r>
            <a:r>
              <a:rPr lang="en-US" dirty="0"/>
              <a:t> y </a:t>
            </a:r>
            <a:r>
              <a:rPr lang="en-US" dirty="0" err="1"/>
              <a:t>conveniente</a:t>
            </a:r>
            <a:r>
              <a:rPr lang="en-US" dirty="0"/>
              <a:t>- no </a:t>
            </a:r>
            <a:r>
              <a:rPr lang="en-US" dirty="0" err="1"/>
              <a:t>ofrece</a:t>
            </a:r>
            <a:r>
              <a:rPr lang="en-US" dirty="0"/>
              <a:t> </a:t>
            </a:r>
            <a:r>
              <a:rPr lang="en-US" dirty="0" err="1"/>
              <a:t>estos</a:t>
            </a:r>
            <a:r>
              <a:rPr lang="en-US" dirty="0"/>
              <a:t> </a:t>
            </a:r>
            <a:r>
              <a:rPr lang="en-US" dirty="0" err="1"/>
              <a:t>fragmentos</a:t>
            </a:r>
            <a:r>
              <a:rPr lang="en-US" dirty="0"/>
              <a:t> </a:t>
            </a:r>
            <a:r>
              <a:rPr lang="en-US" dirty="0" err="1"/>
              <a:t>contextuales</a:t>
            </a:r>
            <a:r>
              <a:rPr lang="en-US" dirty="0"/>
              <a:t> </a:t>
            </a:r>
            <a:r>
              <a:rPr lang="en-US" dirty="0" err="1"/>
              <a:t>vitales</a:t>
            </a:r>
            <a:r>
              <a:rPr lang="en-US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55807-8B97-42DB-AA3D-2437721462F0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686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Cuáles</a:t>
            </a:r>
            <a:r>
              <a:rPr lang="en-US" dirty="0"/>
              <a:t> son las </a:t>
            </a:r>
            <a:r>
              <a:rPr lang="en-US" dirty="0" err="1"/>
              <a:t>ventajas</a:t>
            </a:r>
            <a:r>
              <a:rPr lang="en-US" dirty="0"/>
              <a:t> y </a:t>
            </a:r>
            <a:r>
              <a:rPr lang="en-US" dirty="0" err="1"/>
              <a:t>desventajas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siguientes</a:t>
            </a:r>
            <a:r>
              <a:rPr lang="en-US" dirty="0"/>
              <a:t> </a:t>
            </a:r>
            <a:r>
              <a:rPr lang="en-US" dirty="0" err="1"/>
              <a:t>métodos</a:t>
            </a:r>
            <a:r>
              <a:rPr lang="en-US" dirty="0"/>
              <a:t>? </a:t>
            </a:r>
            <a:r>
              <a:rPr lang="en-US" dirty="0" err="1"/>
              <a:t>Correo</a:t>
            </a:r>
            <a:r>
              <a:rPr lang="en-US" dirty="0"/>
              <a:t> </a:t>
            </a:r>
            <a:r>
              <a:rPr lang="en-US" dirty="0" err="1"/>
              <a:t>electrónico</a:t>
            </a:r>
            <a:r>
              <a:rPr lang="en-US" dirty="0"/>
              <a:t>, </a:t>
            </a:r>
            <a:r>
              <a:rPr lang="en-US" dirty="0" err="1"/>
              <a:t>Mensaje</a:t>
            </a:r>
            <a:r>
              <a:rPr lang="en-US" dirty="0"/>
              <a:t> </a:t>
            </a:r>
            <a:r>
              <a:rPr lang="en-US" dirty="0" err="1"/>
              <a:t>instantáneo</a:t>
            </a:r>
            <a:r>
              <a:rPr lang="en-US" dirty="0"/>
              <a:t>, </a:t>
            </a:r>
            <a:r>
              <a:rPr lang="en-US" dirty="0" err="1"/>
              <a:t>Llamada</a:t>
            </a:r>
            <a:r>
              <a:rPr lang="en-US" dirty="0"/>
              <a:t> </a:t>
            </a:r>
            <a:r>
              <a:rPr lang="en-US" dirty="0" err="1"/>
              <a:t>directa</a:t>
            </a:r>
            <a:r>
              <a:rPr lang="en-US" dirty="0"/>
              <a:t>, </a:t>
            </a:r>
            <a:r>
              <a:rPr lang="en-US" dirty="0" err="1"/>
              <a:t>Otros</a:t>
            </a:r>
            <a:endParaRPr lang="en-US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55807-8B97-42DB-AA3D-2437721462F0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998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55807-8B97-42DB-AA3D-2437721462F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700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Which issues can you identify here?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55807-8B97-42DB-AA3D-2437721462F0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174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50" dirty="0" err="1"/>
              <a:t>Ejemplo</a:t>
            </a:r>
            <a:r>
              <a:rPr lang="en-US" sz="1050" dirty="0"/>
              <a:t>:  </a:t>
            </a:r>
            <a:r>
              <a:rPr lang="en-US" sz="1050" dirty="0" err="1"/>
              <a:t>ciertos</a:t>
            </a:r>
            <a:r>
              <a:rPr lang="en-US" sz="1050" dirty="0"/>
              <a:t> </a:t>
            </a:r>
            <a:r>
              <a:rPr lang="en-US" sz="1050" dirty="0" err="1"/>
              <a:t>miembros</a:t>
            </a:r>
            <a:r>
              <a:rPr lang="en-US" sz="1050" dirty="0"/>
              <a:t> del </a:t>
            </a:r>
            <a:r>
              <a:rPr lang="en-US" sz="1050" dirty="0" err="1"/>
              <a:t>equipo</a:t>
            </a:r>
            <a:r>
              <a:rPr lang="en-US" sz="1050" dirty="0"/>
              <a:t> </a:t>
            </a:r>
            <a:r>
              <a:rPr lang="en-US" sz="1050" dirty="0" err="1"/>
              <a:t>pueden</a:t>
            </a:r>
            <a:r>
              <a:rPr lang="en-US" sz="1050" dirty="0"/>
              <a:t> </a:t>
            </a:r>
            <a:r>
              <a:rPr lang="en-US" sz="1050" dirty="0" err="1"/>
              <a:t>sentir</a:t>
            </a:r>
            <a:r>
              <a:rPr lang="en-US" sz="1050" dirty="0"/>
              <a:t> que no </a:t>
            </a:r>
            <a:r>
              <a:rPr lang="en-US" sz="1050" dirty="0" err="1"/>
              <a:t>tienen</a:t>
            </a:r>
            <a:r>
              <a:rPr lang="en-US" sz="1050" dirty="0"/>
              <a:t> </a:t>
            </a:r>
            <a:r>
              <a:rPr lang="en-US" sz="1050" dirty="0" err="1"/>
              <a:t>voz</a:t>
            </a:r>
            <a:r>
              <a:rPr lang="en-US" sz="1050" dirty="0"/>
              <a:t> </a:t>
            </a:r>
            <a:r>
              <a:rPr lang="en-US" sz="1050" dirty="0" err="1"/>
              <a:t>ya</a:t>
            </a:r>
            <a:r>
              <a:rPr lang="en-US" sz="1050" dirty="0"/>
              <a:t> que </a:t>
            </a:r>
            <a:r>
              <a:rPr lang="en-US" sz="1050" dirty="0" err="1"/>
              <a:t>están</a:t>
            </a:r>
            <a:r>
              <a:rPr lang="en-US" sz="1050" dirty="0"/>
              <a:t> </a:t>
            </a:r>
            <a:r>
              <a:rPr lang="en-US" sz="1050" dirty="0" err="1"/>
              <a:t>lejos</a:t>
            </a:r>
            <a:r>
              <a:rPr lang="en-US" sz="1050" dirty="0"/>
              <a:t> del </a:t>
            </a:r>
            <a:r>
              <a:rPr lang="en-US" sz="1050" dirty="0" err="1"/>
              <a:t>lugar</a:t>
            </a:r>
            <a:r>
              <a:rPr lang="en-US" sz="1050" dirty="0"/>
              <a:t> </a:t>
            </a:r>
            <a:r>
              <a:rPr lang="en-US" sz="1050" dirty="0" err="1"/>
              <a:t>donde</a:t>
            </a:r>
            <a:r>
              <a:rPr lang="en-US" sz="1050" dirty="0"/>
              <a:t> se </a:t>
            </a:r>
            <a:r>
              <a:rPr lang="en-US" sz="1050" dirty="0" err="1"/>
              <a:t>toman</a:t>
            </a:r>
            <a:r>
              <a:rPr lang="en-US" sz="1050" dirty="0"/>
              <a:t> las </a:t>
            </a:r>
            <a:r>
              <a:rPr lang="en-US" sz="1050" dirty="0" err="1"/>
              <a:t>decisiones</a:t>
            </a:r>
            <a:r>
              <a:rPr lang="en-US" sz="1050" dirty="0"/>
              <a:t>.</a:t>
            </a:r>
          </a:p>
          <a:p>
            <a:r>
              <a:rPr lang="en-US" sz="1050" dirty="0"/>
              <a:t> </a:t>
            </a:r>
            <a:r>
              <a:rPr lang="en-US" sz="1050" dirty="0" err="1"/>
              <a:t>Alternativamente</a:t>
            </a:r>
            <a:r>
              <a:rPr lang="en-US" sz="1050" dirty="0"/>
              <a:t>, </a:t>
            </a:r>
            <a:r>
              <a:rPr lang="en-US" sz="1050" dirty="0" err="1"/>
              <a:t>los</a:t>
            </a:r>
            <a:r>
              <a:rPr lang="en-US" sz="1050" dirty="0"/>
              <a:t> </a:t>
            </a:r>
            <a:r>
              <a:rPr lang="en-US" sz="1050" dirty="0" err="1"/>
              <a:t>miembros</a:t>
            </a:r>
            <a:r>
              <a:rPr lang="en-US" sz="1050" dirty="0"/>
              <a:t> del </a:t>
            </a:r>
            <a:r>
              <a:rPr lang="en-US" sz="1050" dirty="0" err="1"/>
              <a:t>equipo</a:t>
            </a:r>
            <a:r>
              <a:rPr lang="en-US" sz="1050" dirty="0"/>
              <a:t> que </a:t>
            </a:r>
            <a:r>
              <a:rPr lang="en-US" sz="1050" dirty="0" err="1"/>
              <a:t>están</a:t>
            </a:r>
            <a:r>
              <a:rPr lang="en-US" sz="1050" dirty="0"/>
              <a:t> </a:t>
            </a:r>
            <a:r>
              <a:rPr lang="en-US" sz="1050" dirty="0" err="1"/>
              <a:t>lejos</a:t>
            </a:r>
            <a:r>
              <a:rPr lang="en-US" sz="1050" dirty="0"/>
              <a:t> del </a:t>
            </a:r>
            <a:r>
              <a:rPr lang="en-US" sz="1050" dirty="0" err="1"/>
              <a:t>lugar</a:t>
            </a:r>
            <a:r>
              <a:rPr lang="en-US" sz="1050" dirty="0"/>
              <a:t> principal </a:t>
            </a:r>
            <a:r>
              <a:rPr lang="en-US" sz="1050" dirty="0" err="1"/>
              <a:t>pueden</a:t>
            </a:r>
            <a:r>
              <a:rPr lang="en-US" sz="1050" dirty="0"/>
              <a:t> </a:t>
            </a:r>
            <a:r>
              <a:rPr lang="en-US" sz="1050" dirty="0" err="1"/>
              <a:t>sentir</a:t>
            </a:r>
            <a:r>
              <a:rPr lang="en-US" sz="1050" dirty="0"/>
              <a:t> que </a:t>
            </a:r>
            <a:r>
              <a:rPr lang="en-US" sz="1050" dirty="0" err="1"/>
              <a:t>su</a:t>
            </a:r>
            <a:r>
              <a:rPr lang="en-US" sz="1050" dirty="0"/>
              <a:t> </a:t>
            </a:r>
            <a:r>
              <a:rPr lang="en-US" sz="1050" dirty="0" err="1"/>
              <a:t>trabajo</a:t>
            </a:r>
            <a:r>
              <a:rPr lang="en-US" sz="1050" dirty="0"/>
              <a:t> </a:t>
            </a:r>
            <a:r>
              <a:rPr lang="en-US" sz="1050" dirty="0" err="1"/>
              <a:t>es</a:t>
            </a:r>
            <a:r>
              <a:rPr lang="en-US" sz="1050" dirty="0"/>
              <a:t> </a:t>
            </a:r>
            <a:r>
              <a:rPr lang="en-US" sz="1050" dirty="0" err="1"/>
              <a:t>menospreciado</a:t>
            </a:r>
            <a:r>
              <a:rPr lang="en-US" sz="1050" dirty="0"/>
              <a:t> o </a:t>
            </a:r>
            <a:r>
              <a:rPr lang="en-US" sz="1050" dirty="0" err="1"/>
              <a:t>infravalorado</a:t>
            </a:r>
            <a:r>
              <a:rPr lang="en-US" sz="1050" dirty="0"/>
              <a:t>.</a:t>
            </a:r>
            <a:endParaRPr lang="en-US" sz="105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55807-8B97-42DB-AA3D-2437721462F0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124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900" dirty="0"/>
              <a:t>Por </a:t>
            </a:r>
            <a:r>
              <a:rPr lang="en-GB" sz="900" dirty="0" err="1"/>
              <a:t>ejemplo</a:t>
            </a:r>
            <a:r>
              <a:rPr lang="en-GB" sz="900" dirty="0"/>
              <a:t>, un </a:t>
            </a:r>
            <a:r>
              <a:rPr lang="en-GB" sz="900" dirty="0" err="1"/>
              <a:t>equipo</a:t>
            </a:r>
            <a:r>
              <a:rPr lang="en-GB" sz="900" dirty="0"/>
              <a:t> con </a:t>
            </a:r>
            <a:r>
              <a:rPr lang="en-GB" sz="900" dirty="0" err="1"/>
              <a:t>sede</a:t>
            </a:r>
            <a:r>
              <a:rPr lang="en-GB" sz="900" dirty="0"/>
              <a:t> </a:t>
            </a:r>
            <a:r>
              <a:rPr lang="en-GB" sz="900" dirty="0" err="1"/>
              <a:t>en</a:t>
            </a:r>
            <a:r>
              <a:rPr lang="en-GB" sz="900" dirty="0"/>
              <a:t> un </a:t>
            </a:r>
            <a:r>
              <a:rPr lang="en-GB" sz="900" dirty="0" err="1"/>
              <a:t>lugar</a:t>
            </a:r>
            <a:r>
              <a:rPr lang="en-GB" sz="900" dirty="0"/>
              <a:t> que </a:t>
            </a:r>
            <a:r>
              <a:rPr lang="en-GB" sz="900" dirty="0" err="1"/>
              <a:t>sólo</a:t>
            </a:r>
            <a:r>
              <a:rPr lang="en-GB" sz="900" dirty="0"/>
              <a:t> se </a:t>
            </a:r>
            <a:r>
              <a:rPr lang="en-GB" sz="900" dirty="0" err="1"/>
              <a:t>ocupa</a:t>
            </a:r>
            <a:r>
              <a:rPr lang="en-GB" sz="900" dirty="0"/>
              <a:t> de </a:t>
            </a:r>
            <a:r>
              <a:rPr lang="en-GB" sz="900" dirty="0" err="1"/>
              <a:t>los</a:t>
            </a:r>
            <a:r>
              <a:rPr lang="en-GB" sz="900" dirty="0"/>
              <a:t> </a:t>
            </a:r>
            <a:r>
              <a:rPr lang="en-GB" sz="900" dirty="0" err="1"/>
              <a:t>correos</a:t>
            </a:r>
            <a:r>
              <a:rPr lang="en-GB" sz="900" dirty="0"/>
              <a:t> </a:t>
            </a:r>
            <a:r>
              <a:rPr lang="en-GB" sz="900" dirty="0" err="1"/>
              <a:t>electrónicos</a:t>
            </a:r>
            <a:r>
              <a:rPr lang="en-GB" sz="900" dirty="0"/>
              <a:t> a </a:t>
            </a:r>
            <a:r>
              <a:rPr lang="en-GB" sz="900" dirty="0" err="1"/>
              <a:t>primera</a:t>
            </a:r>
            <a:r>
              <a:rPr lang="en-GB" sz="900" dirty="0"/>
              <a:t> hora de la </a:t>
            </a:r>
            <a:r>
              <a:rPr lang="en-GB" sz="900" dirty="0" err="1"/>
              <a:t>mañana</a:t>
            </a:r>
            <a:r>
              <a:rPr lang="en-GB" sz="900" dirty="0"/>
              <a:t> -para </a:t>
            </a:r>
            <a:r>
              <a:rPr lang="en-GB" sz="900" dirty="0" err="1"/>
              <a:t>asegurarse</a:t>
            </a:r>
            <a:r>
              <a:rPr lang="en-GB" sz="900" dirty="0"/>
              <a:t> de que el </a:t>
            </a:r>
            <a:r>
              <a:rPr lang="en-GB" sz="900" dirty="0" err="1"/>
              <a:t>día</a:t>
            </a:r>
            <a:r>
              <a:rPr lang="en-GB" sz="900" dirty="0"/>
              <a:t> </a:t>
            </a:r>
            <a:r>
              <a:rPr lang="en-GB" sz="900" dirty="0" err="1"/>
              <a:t>pueda</a:t>
            </a:r>
            <a:r>
              <a:rPr lang="en-GB" sz="900" dirty="0"/>
              <a:t> </a:t>
            </a:r>
            <a:r>
              <a:rPr lang="en-GB" sz="900" dirty="0" err="1"/>
              <a:t>avanzar</a:t>
            </a:r>
            <a:r>
              <a:rPr lang="en-GB" sz="900" dirty="0"/>
              <a:t> sin </a:t>
            </a:r>
            <a:r>
              <a:rPr lang="en-GB" sz="900" dirty="0" err="1"/>
              <a:t>distracciones</a:t>
            </a:r>
            <a:r>
              <a:rPr lang="en-GB" sz="900" dirty="0"/>
              <a:t>- </a:t>
            </a:r>
            <a:r>
              <a:rPr lang="en-GB" sz="900" dirty="0" err="1"/>
              <a:t>puede</a:t>
            </a:r>
            <a:r>
              <a:rPr lang="en-GB" sz="900" dirty="0"/>
              <a:t> </a:t>
            </a:r>
            <a:r>
              <a:rPr lang="en-GB" sz="900" dirty="0" err="1"/>
              <a:t>enviar</a:t>
            </a:r>
            <a:r>
              <a:rPr lang="en-GB" sz="900" dirty="0"/>
              <a:t> </a:t>
            </a:r>
            <a:r>
              <a:rPr lang="en-GB" sz="900" dirty="0" err="1"/>
              <a:t>señales</a:t>
            </a:r>
            <a:r>
              <a:rPr lang="en-GB" sz="900" dirty="0"/>
              <a:t> </a:t>
            </a:r>
            <a:r>
              <a:rPr lang="en-GB" sz="900" dirty="0" err="1"/>
              <a:t>erróneas</a:t>
            </a:r>
            <a:r>
              <a:rPr lang="en-GB" sz="900" dirty="0"/>
              <a:t> a sus </a:t>
            </a:r>
            <a:r>
              <a:rPr lang="en-GB" sz="900" dirty="0" err="1"/>
              <a:t>colegas</a:t>
            </a:r>
            <a:r>
              <a:rPr lang="en-GB" sz="900" dirty="0"/>
              <a:t> de </a:t>
            </a:r>
            <a:r>
              <a:rPr lang="en-GB" sz="900" dirty="0" err="1"/>
              <a:t>otro</a:t>
            </a:r>
            <a:r>
              <a:rPr lang="en-GB" sz="900" dirty="0"/>
              <a:t> </a:t>
            </a:r>
            <a:r>
              <a:rPr lang="en-GB" sz="900" dirty="0" err="1"/>
              <a:t>país</a:t>
            </a:r>
            <a:r>
              <a:rPr lang="en-GB" sz="900" dirty="0"/>
              <a:t> o </a:t>
            </a:r>
            <a:r>
              <a:rPr lang="en-GB" sz="900" dirty="0" err="1"/>
              <a:t>continente</a:t>
            </a:r>
            <a:r>
              <a:rPr lang="en-GB" sz="900" dirty="0"/>
              <a:t> que se </a:t>
            </a:r>
            <a:r>
              <a:rPr lang="en-GB" sz="900" dirty="0" err="1"/>
              <a:t>quedan</a:t>
            </a:r>
            <a:r>
              <a:rPr lang="en-GB" sz="900" dirty="0"/>
              <a:t> </a:t>
            </a:r>
            <a:r>
              <a:rPr lang="en-GB" sz="900" dirty="0" err="1"/>
              <a:t>esperando</a:t>
            </a:r>
            <a:r>
              <a:rPr lang="en-GB" sz="900" dirty="0"/>
              <a:t> </a:t>
            </a:r>
            <a:r>
              <a:rPr lang="en-GB" sz="900" dirty="0" err="1"/>
              <a:t>todo</a:t>
            </a:r>
            <a:r>
              <a:rPr lang="en-GB" sz="900" dirty="0"/>
              <a:t> el </a:t>
            </a:r>
            <a:r>
              <a:rPr lang="en-GB" sz="900" dirty="0" err="1"/>
              <a:t>día</a:t>
            </a:r>
            <a:r>
              <a:rPr lang="en-GB" sz="900" dirty="0"/>
              <a:t> </a:t>
            </a:r>
            <a:r>
              <a:rPr lang="en-GB" sz="900" dirty="0" err="1"/>
              <a:t>una</a:t>
            </a:r>
            <a:r>
              <a:rPr lang="en-GB" sz="900" dirty="0"/>
              <a:t> </a:t>
            </a:r>
            <a:r>
              <a:rPr lang="en-GB" sz="900" dirty="0" err="1"/>
              <a:t>respuesta</a:t>
            </a:r>
            <a:r>
              <a:rPr lang="en-GB" sz="900" dirty="0"/>
              <a:t>.</a:t>
            </a:r>
          </a:p>
          <a:p>
            <a:r>
              <a:rPr lang="en-GB" sz="900" dirty="0" err="1"/>
              <a:t>También</a:t>
            </a:r>
            <a:r>
              <a:rPr lang="en-GB" sz="900" dirty="0"/>
              <a:t> se </a:t>
            </a:r>
            <a:r>
              <a:rPr lang="en-GB" sz="900" dirty="0" err="1"/>
              <a:t>necesita</a:t>
            </a:r>
            <a:r>
              <a:rPr lang="en-GB" sz="900" dirty="0"/>
              <a:t> </a:t>
            </a:r>
            <a:r>
              <a:rPr lang="en-GB" sz="900" dirty="0" err="1"/>
              <a:t>espacio</a:t>
            </a:r>
            <a:r>
              <a:rPr lang="en-GB" sz="900" dirty="0"/>
              <a:t> para </a:t>
            </a:r>
            <a:r>
              <a:rPr lang="en-GB" sz="900" dirty="0" err="1"/>
              <a:t>discutir</a:t>
            </a:r>
            <a:r>
              <a:rPr lang="en-GB" sz="900" dirty="0"/>
              <a:t> y </a:t>
            </a:r>
            <a:r>
              <a:rPr lang="en-GB" sz="900" dirty="0" err="1"/>
              <a:t>discrepar</a:t>
            </a:r>
            <a:r>
              <a:rPr lang="en-GB" sz="900" dirty="0"/>
              <a:t>, con el fin de </a:t>
            </a:r>
            <a:r>
              <a:rPr lang="en-GB" sz="900" dirty="0" err="1"/>
              <a:t>contrarrestar</a:t>
            </a:r>
            <a:r>
              <a:rPr lang="en-GB" sz="900" dirty="0"/>
              <a:t> </a:t>
            </a:r>
            <a:r>
              <a:rPr lang="en-GB" sz="900" dirty="0" err="1"/>
              <a:t>esta</a:t>
            </a:r>
            <a:r>
              <a:rPr lang="en-GB" sz="900" dirty="0"/>
              <a:t> </a:t>
            </a:r>
            <a:r>
              <a:rPr lang="en-GB" sz="900" dirty="0" err="1"/>
              <a:t>falta</a:t>
            </a:r>
            <a:r>
              <a:rPr lang="en-GB" sz="900" dirty="0"/>
              <a:t> de </a:t>
            </a:r>
            <a:r>
              <a:rPr lang="en-GB" sz="900" dirty="0" err="1"/>
              <a:t>tiempo</a:t>
            </a:r>
            <a:r>
              <a:rPr lang="en-GB" sz="900" dirty="0"/>
              <a:t> de </a:t>
            </a:r>
            <a:r>
              <a:rPr lang="en-GB" sz="900" dirty="0" err="1"/>
              <a:t>cara</a:t>
            </a:r>
            <a:r>
              <a:rPr lang="en-GB" sz="900" dirty="0"/>
              <a:t> al </a:t>
            </a:r>
            <a:r>
              <a:rPr lang="en-GB" sz="900" dirty="0" err="1"/>
              <a:t>público</a:t>
            </a:r>
            <a:r>
              <a:rPr lang="en-GB" sz="900" dirty="0"/>
              <a:t>. El </a:t>
            </a:r>
            <a:r>
              <a:rPr lang="en-GB" sz="900" dirty="0" err="1"/>
              <a:t>potencial</a:t>
            </a:r>
            <a:r>
              <a:rPr lang="en-GB" sz="900" dirty="0"/>
              <a:t> </a:t>
            </a:r>
            <a:r>
              <a:rPr lang="en-GB" sz="900" dirty="0" err="1"/>
              <a:t>creativo</a:t>
            </a:r>
            <a:r>
              <a:rPr lang="en-GB" sz="900" dirty="0"/>
              <a:t> de </a:t>
            </a:r>
            <a:r>
              <a:rPr lang="en-GB" sz="900" dirty="0" err="1"/>
              <a:t>los</a:t>
            </a:r>
            <a:r>
              <a:rPr lang="en-GB" sz="900" dirty="0"/>
              <a:t> </a:t>
            </a:r>
            <a:r>
              <a:rPr lang="en-GB" sz="900" dirty="0" err="1"/>
              <a:t>equipos</a:t>
            </a:r>
            <a:r>
              <a:rPr lang="en-GB" sz="900" dirty="0"/>
              <a:t> </a:t>
            </a:r>
            <a:r>
              <a:rPr lang="en-GB" sz="900" dirty="0" err="1"/>
              <a:t>globales</a:t>
            </a:r>
            <a:r>
              <a:rPr lang="en-GB" sz="900" dirty="0"/>
              <a:t> </a:t>
            </a:r>
            <a:r>
              <a:rPr lang="en-GB" sz="900" dirty="0" err="1"/>
              <a:t>puede</a:t>
            </a:r>
            <a:r>
              <a:rPr lang="en-GB" sz="900" dirty="0"/>
              <a:t> verse </a:t>
            </a:r>
            <a:r>
              <a:rPr lang="en-GB" sz="900" dirty="0" err="1"/>
              <a:t>significativamente</a:t>
            </a:r>
            <a:r>
              <a:rPr lang="en-GB" sz="900" dirty="0"/>
              <a:t> </a:t>
            </a:r>
            <a:r>
              <a:rPr lang="en-GB" sz="900" dirty="0" err="1"/>
              <a:t>limitado</a:t>
            </a:r>
            <a:r>
              <a:rPr lang="en-GB" sz="900" dirty="0"/>
              <a:t> </a:t>
            </a:r>
            <a:r>
              <a:rPr lang="en-GB" sz="900" dirty="0" err="1"/>
              <a:t>si</a:t>
            </a:r>
            <a:r>
              <a:rPr lang="en-GB" sz="900" dirty="0"/>
              <a:t> no se </a:t>
            </a:r>
            <a:r>
              <a:rPr lang="en-GB" sz="900" dirty="0" err="1"/>
              <a:t>tiene</a:t>
            </a:r>
            <a:r>
              <a:rPr lang="en-GB" sz="900" dirty="0"/>
              <a:t> </a:t>
            </a:r>
            <a:r>
              <a:rPr lang="en-GB" sz="900" dirty="0" err="1"/>
              <a:t>en</a:t>
            </a:r>
            <a:r>
              <a:rPr lang="en-GB" sz="900" dirty="0"/>
              <a:t> </a:t>
            </a:r>
            <a:r>
              <a:rPr lang="en-GB" sz="900" dirty="0" err="1"/>
              <a:t>cuenta</a:t>
            </a:r>
            <a:r>
              <a:rPr lang="en-GB" sz="900" dirty="0"/>
              <a:t> la </a:t>
            </a:r>
            <a:r>
              <a:rPr lang="en-GB" sz="900" dirty="0" err="1"/>
              <a:t>aportación</a:t>
            </a:r>
            <a:r>
              <a:rPr lang="en-GB" sz="900" dirty="0"/>
              <a:t> de </a:t>
            </a:r>
            <a:r>
              <a:rPr lang="en-GB" sz="900" dirty="0" err="1"/>
              <a:t>cada</a:t>
            </a:r>
            <a:r>
              <a:rPr lang="en-GB" sz="900" dirty="0"/>
              <a:t> persona </a:t>
            </a:r>
            <a:r>
              <a:rPr lang="en-GB" sz="900" dirty="0" err="1"/>
              <a:t>en</a:t>
            </a:r>
            <a:r>
              <a:rPr lang="en-GB" sz="900" dirty="0"/>
              <a:t> el </a:t>
            </a:r>
            <a:r>
              <a:rPr lang="en-GB" sz="900" dirty="0" err="1"/>
              <a:t>equipo</a:t>
            </a:r>
            <a:r>
              <a:rPr lang="en-GB" sz="900" dirty="0"/>
              <a:t>. </a:t>
            </a:r>
          </a:p>
          <a:p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55807-8B97-42DB-AA3D-2437721462F0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873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Cómo</a:t>
            </a:r>
            <a:r>
              <a:rPr lang="en-US" dirty="0"/>
              <a:t> las </a:t>
            </a:r>
            <a:r>
              <a:rPr lang="en-US" dirty="0" err="1"/>
              <a:t>siguientes</a:t>
            </a:r>
            <a:r>
              <a:rPr lang="en-US" dirty="0"/>
              <a:t> </a:t>
            </a:r>
            <a:r>
              <a:rPr lang="en-US" dirty="0" err="1"/>
              <a:t>áreas</a:t>
            </a:r>
            <a:r>
              <a:rPr lang="en-US" dirty="0"/>
              <a:t> </a:t>
            </a:r>
            <a:r>
              <a:rPr lang="en-US" dirty="0" err="1"/>
              <a:t>pueden</a:t>
            </a:r>
            <a:r>
              <a:rPr lang="en-US" dirty="0"/>
              <a:t> </a:t>
            </a:r>
            <a:r>
              <a:rPr lang="en-US" dirty="0" err="1"/>
              <a:t>impactar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construcción</a:t>
            </a:r>
            <a:r>
              <a:rPr lang="en-US" dirty="0"/>
              <a:t> de la </a:t>
            </a:r>
            <a:r>
              <a:rPr lang="en-US" dirty="0" err="1"/>
              <a:t>confianza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un </a:t>
            </a:r>
            <a:r>
              <a:rPr lang="en-US" dirty="0" err="1"/>
              <a:t>equipo</a:t>
            </a:r>
            <a:r>
              <a:rPr lang="en-US" dirty="0"/>
              <a:t> virtual global?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55807-8B97-42DB-AA3D-2437721462F0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199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ejemplo</a:t>
            </a:r>
            <a:r>
              <a:rPr lang="en-US" dirty="0"/>
              <a:t>, </a:t>
            </a:r>
            <a:r>
              <a:rPr lang="en-US" dirty="0" err="1"/>
              <a:t>después</a:t>
            </a:r>
            <a:r>
              <a:rPr lang="en-US" dirty="0"/>
              <a:t> de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sesión</a:t>
            </a:r>
            <a:r>
              <a:rPr lang="en-US" dirty="0"/>
              <a:t> de </a:t>
            </a:r>
            <a:r>
              <a:rPr lang="en-US" dirty="0" err="1"/>
              <a:t>intercambio</a:t>
            </a:r>
            <a:r>
              <a:rPr lang="en-US" dirty="0"/>
              <a:t> de ideas </a:t>
            </a:r>
            <a:r>
              <a:rPr lang="en-US" dirty="0" err="1"/>
              <a:t>muy</a:t>
            </a:r>
            <a:r>
              <a:rPr lang="en-US" dirty="0"/>
              <a:t> </a:t>
            </a:r>
            <a:r>
              <a:rPr lang="en-US" dirty="0" err="1"/>
              <a:t>productiva</a:t>
            </a:r>
            <a:r>
              <a:rPr lang="en-US" dirty="0"/>
              <a:t> previa a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reunión</a:t>
            </a:r>
            <a:r>
              <a:rPr lang="en-US" dirty="0"/>
              <a:t>, el </a:t>
            </a:r>
            <a:r>
              <a:rPr lang="en-US" dirty="0" err="1"/>
              <a:t>líder</a:t>
            </a:r>
            <a:r>
              <a:rPr lang="en-US" dirty="0"/>
              <a:t> del </a:t>
            </a:r>
            <a:r>
              <a:rPr lang="en-US" dirty="0" err="1"/>
              <a:t>grupo</a:t>
            </a:r>
            <a:r>
              <a:rPr lang="en-US" dirty="0"/>
              <a:t> </a:t>
            </a:r>
            <a:r>
              <a:rPr lang="en-US" dirty="0" err="1"/>
              <a:t>comunicó</a:t>
            </a:r>
            <a:r>
              <a:rPr lang="en-US" dirty="0"/>
              <a:t> </a:t>
            </a:r>
            <a:r>
              <a:rPr lang="en-US" dirty="0" err="1"/>
              <a:t>detalladamente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de las ideas de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colega</a:t>
            </a:r>
            <a:r>
              <a:rPr lang="en-US" dirty="0"/>
              <a:t>, </a:t>
            </a:r>
            <a:r>
              <a:rPr lang="en-US" dirty="0" err="1"/>
              <a:t>recibiendo</a:t>
            </a:r>
            <a:r>
              <a:rPr lang="en-US" dirty="0"/>
              <a:t> </a:t>
            </a:r>
            <a:r>
              <a:rPr lang="en-US" dirty="0" err="1"/>
              <a:t>elogios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demás</a:t>
            </a:r>
            <a:r>
              <a:rPr lang="en-US" dirty="0"/>
              <a:t> </a:t>
            </a:r>
            <a:r>
              <a:rPr lang="en-US" dirty="0" err="1"/>
              <a:t>participantes</a:t>
            </a:r>
            <a:r>
              <a:rPr lang="en-US" dirty="0"/>
              <a:t>. El </a:t>
            </a:r>
            <a:r>
              <a:rPr lang="en-US" dirty="0" err="1"/>
              <a:t>colega</a:t>
            </a:r>
            <a:r>
              <a:rPr lang="en-US" dirty="0"/>
              <a:t> se </a:t>
            </a:r>
            <a:r>
              <a:rPr lang="en-US" dirty="0" err="1"/>
              <a:t>sintió</a:t>
            </a:r>
            <a:r>
              <a:rPr lang="en-US" dirty="0"/>
              <a:t> </a:t>
            </a:r>
            <a:r>
              <a:rPr lang="en-US" dirty="0" err="1"/>
              <a:t>descorazonado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el </a:t>
            </a:r>
            <a:r>
              <a:rPr lang="en-US" dirty="0" err="1"/>
              <a:t>hecho</a:t>
            </a:r>
            <a:r>
              <a:rPr lang="en-US" dirty="0"/>
              <a:t> de que </a:t>
            </a:r>
            <a:r>
              <a:rPr lang="en-US" dirty="0" err="1"/>
              <a:t>sus</a:t>
            </a:r>
            <a:r>
              <a:rPr lang="en-US" dirty="0"/>
              <a:t> ideas </a:t>
            </a:r>
            <a:r>
              <a:rPr lang="en-US" dirty="0" err="1"/>
              <a:t>fueran</a:t>
            </a:r>
            <a:r>
              <a:rPr lang="en-US" dirty="0"/>
              <a:t> </a:t>
            </a:r>
            <a:r>
              <a:rPr lang="en-US" dirty="0" err="1"/>
              <a:t>lanzadas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alguien</a:t>
            </a:r>
            <a:r>
              <a:rPr lang="en-US" dirty="0"/>
              <a:t> con un mayor </a:t>
            </a:r>
            <a:r>
              <a:rPr lang="en-US" dirty="0" err="1"/>
              <a:t>dominio</a:t>
            </a:r>
            <a:r>
              <a:rPr lang="en-US" dirty="0"/>
              <a:t> del </a:t>
            </a:r>
            <a:r>
              <a:rPr lang="en-US" dirty="0" err="1"/>
              <a:t>lenguaje</a:t>
            </a:r>
            <a:r>
              <a:rPr lang="en-US" dirty="0"/>
              <a:t> de la </a:t>
            </a:r>
            <a:r>
              <a:rPr lang="en-US" dirty="0" err="1"/>
              <a:t>empresa</a:t>
            </a:r>
            <a:r>
              <a:rPr lang="en-US" dirty="0"/>
              <a:t>. </a:t>
            </a:r>
            <a:r>
              <a:rPr lang="en-US" dirty="0" err="1"/>
              <a:t>Esto</a:t>
            </a:r>
            <a:r>
              <a:rPr lang="en-US" dirty="0"/>
              <a:t> </a:t>
            </a:r>
            <a:r>
              <a:rPr lang="en-US" dirty="0" err="1"/>
              <a:t>también</a:t>
            </a:r>
            <a:r>
              <a:rPr lang="en-US" dirty="0"/>
              <a:t> </a:t>
            </a:r>
            <a:r>
              <a:rPr lang="en-US" dirty="0" err="1"/>
              <a:t>significa</a:t>
            </a:r>
            <a:r>
              <a:rPr lang="en-US" dirty="0"/>
              <a:t> que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miembros</a:t>
            </a:r>
            <a:r>
              <a:rPr lang="en-US" dirty="0"/>
              <a:t> del </a:t>
            </a:r>
            <a:r>
              <a:rPr lang="en-US" dirty="0" err="1"/>
              <a:t>equipo</a:t>
            </a:r>
            <a:r>
              <a:rPr lang="en-US" dirty="0"/>
              <a:t> que </a:t>
            </a:r>
            <a:r>
              <a:rPr lang="en-US" dirty="0" err="1"/>
              <a:t>mejor</a:t>
            </a:r>
            <a:r>
              <a:rPr lang="en-US" dirty="0"/>
              <a:t> se </a:t>
            </a:r>
            <a:r>
              <a:rPr lang="en-US" dirty="0" err="1"/>
              <a:t>pueden</a:t>
            </a:r>
            <a:r>
              <a:rPr lang="en-US" dirty="0"/>
              <a:t> </a:t>
            </a:r>
            <a:r>
              <a:rPr lang="en-US" dirty="0" err="1"/>
              <a:t>comunicar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idioma</a:t>
            </a:r>
            <a:r>
              <a:rPr lang="en-US" dirty="0"/>
              <a:t> </a:t>
            </a:r>
            <a:r>
              <a:rPr lang="en-US" dirty="0" err="1"/>
              <a:t>oficial</a:t>
            </a:r>
            <a:r>
              <a:rPr lang="en-US" dirty="0"/>
              <a:t> de la </a:t>
            </a:r>
            <a:r>
              <a:rPr lang="en-US" dirty="0" err="1"/>
              <a:t>organización</a:t>
            </a:r>
            <a:r>
              <a:rPr lang="en-US" dirty="0"/>
              <a:t> son </a:t>
            </a:r>
            <a:r>
              <a:rPr lang="en-US" dirty="0" err="1"/>
              <a:t>los</a:t>
            </a:r>
            <a:r>
              <a:rPr lang="en-US" dirty="0"/>
              <a:t> que </a:t>
            </a:r>
            <a:r>
              <a:rPr lang="en-US" dirty="0" err="1"/>
              <a:t>ejercen</a:t>
            </a:r>
            <a:r>
              <a:rPr lang="en-US" dirty="0"/>
              <a:t> mayor </a:t>
            </a:r>
            <a:r>
              <a:rPr lang="en-US" dirty="0" err="1"/>
              <a:t>influencia</a:t>
            </a:r>
            <a:r>
              <a:rPr lang="en-US" dirty="0"/>
              <a:t>, </a:t>
            </a:r>
            <a:r>
              <a:rPr lang="en-US" dirty="0" err="1"/>
              <a:t>mientras</a:t>
            </a:r>
            <a:r>
              <a:rPr lang="en-US" dirty="0"/>
              <a:t> que </a:t>
            </a:r>
            <a:r>
              <a:rPr lang="en-US" dirty="0" err="1"/>
              <a:t>los</a:t>
            </a:r>
            <a:r>
              <a:rPr lang="en-US" dirty="0"/>
              <a:t> que </a:t>
            </a:r>
            <a:r>
              <a:rPr lang="en-US" dirty="0" err="1"/>
              <a:t>tienen</a:t>
            </a:r>
            <a:r>
              <a:rPr lang="en-US" dirty="0"/>
              <a:t> </a:t>
            </a:r>
            <a:r>
              <a:rPr lang="en-US" dirty="0" err="1"/>
              <a:t>menos</a:t>
            </a:r>
            <a:r>
              <a:rPr lang="en-US" dirty="0"/>
              <a:t> </a:t>
            </a:r>
            <a:r>
              <a:rPr lang="en-US" dirty="0" err="1"/>
              <a:t>fluidez</a:t>
            </a:r>
            <a:r>
              <a:rPr lang="en-US" dirty="0"/>
              <a:t> </a:t>
            </a:r>
            <a:r>
              <a:rPr lang="en-US" dirty="0" err="1"/>
              <a:t>tienden</a:t>
            </a:r>
            <a:r>
              <a:rPr lang="en-US" dirty="0"/>
              <a:t> a </a:t>
            </a:r>
            <a:r>
              <a:rPr lang="en-US" dirty="0" err="1"/>
              <a:t>sentirse</a:t>
            </a:r>
            <a:r>
              <a:rPr lang="en-US" dirty="0"/>
              <a:t> </a:t>
            </a:r>
            <a:r>
              <a:rPr lang="en-US" dirty="0" err="1"/>
              <a:t>constreñidos</a:t>
            </a:r>
            <a:r>
              <a:rPr lang="en-US" dirty="0"/>
              <a:t> o </a:t>
            </a:r>
            <a:r>
              <a:rPr lang="en-US" dirty="0" err="1"/>
              <a:t>distantes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55807-8B97-42DB-AA3D-2437721462F0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961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Contrasta</a:t>
            </a:r>
            <a:r>
              <a:rPr lang="en-US" dirty="0"/>
              <a:t>,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ejemplo</a:t>
            </a:r>
            <a:r>
              <a:rPr lang="en-US" dirty="0"/>
              <a:t>, </a:t>
            </a:r>
            <a:r>
              <a:rPr lang="en-US" i="1" u="sng" dirty="0"/>
              <a:t>"No me </a:t>
            </a:r>
            <a:r>
              <a:rPr lang="en-US" i="1" u="sng" dirty="0" err="1"/>
              <a:t>importa</a:t>
            </a:r>
            <a:r>
              <a:rPr lang="en-US" i="1" u="sng" dirty="0"/>
              <a:t>" y "No me </a:t>
            </a:r>
            <a:r>
              <a:rPr lang="en-US" i="1" u="sng" dirty="0" err="1"/>
              <a:t>importa</a:t>
            </a:r>
            <a:r>
              <a:rPr lang="en-US" i="1" u="sng" dirty="0"/>
              <a:t>" </a:t>
            </a:r>
            <a:r>
              <a:rPr lang="en-US" i="1" u="sng" dirty="0" err="1"/>
              <a:t>en</a:t>
            </a:r>
            <a:r>
              <a:rPr lang="en-US" i="1" u="sng" dirty="0"/>
              <a:t> el </a:t>
            </a:r>
            <a:r>
              <a:rPr lang="en-US" i="1" u="sng" dirty="0" err="1"/>
              <a:t>inglés</a:t>
            </a:r>
            <a:r>
              <a:rPr lang="en-US" i="1" u="sng" dirty="0"/>
              <a:t> </a:t>
            </a:r>
            <a:r>
              <a:rPr lang="en-US" i="1" u="sng" dirty="0" err="1"/>
              <a:t>hablado</a:t>
            </a:r>
            <a:r>
              <a:rPr lang="en-US" i="1" u="sng" dirty="0"/>
              <a:t>.</a:t>
            </a:r>
            <a:r>
              <a:rPr lang="en-US" dirty="0"/>
              <a:t> ¿Su </a:t>
            </a:r>
            <a:r>
              <a:rPr lang="en-US" dirty="0" err="1"/>
              <a:t>equipo</a:t>
            </a:r>
            <a:r>
              <a:rPr lang="en-US" dirty="0"/>
              <a:t> ha </a:t>
            </a:r>
            <a:r>
              <a:rPr lang="en-US" dirty="0" err="1"/>
              <a:t>enfrentado</a:t>
            </a:r>
            <a:r>
              <a:rPr lang="en-US" dirty="0"/>
              <a:t> </a:t>
            </a:r>
            <a:r>
              <a:rPr lang="en-US" dirty="0" err="1"/>
              <a:t>problemas</a:t>
            </a:r>
            <a:r>
              <a:rPr lang="en-US" dirty="0"/>
              <a:t> con el </a:t>
            </a:r>
            <a:r>
              <a:rPr lang="en-US" dirty="0" err="1"/>
              <a:t>idioma</a:t>
            </a:r>
            <a:r>
              <a:rPr lang="en-US" dirty="0"/>
              <a:t>?</a:t>
            </a: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u="sng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55807-8B97-42DB-AA3D-2437721462F0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340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ejemplo</a:t>
            </a:r>
            <a:r>
              <a:rPr lang="en-US" dirty="0"/>
              <a:t>, </a:t>
            </a:r>
            <a:r>
              <a:rPr lang="en-US" dirty="0" err="1"/>
              <a:t>interrumpir</a:t>
            </a:r>
            <a:r>
              <a:rPr lang="en-US" dirty="0"/>
              <a:t> a un </a:t>
            </a:r>
            <a:r>
              <a:rPr lang="en-US" dirty="0" err="1"/>
              <a:t>orador</a:t>
            </a:r>
            <a:r>
              <a:rPr lang="en-US" dirty="0"/>
              <a:t> </a:t>
            </a:r>
            <a:r>
              <a:rPr lang="en-US" dirty="0" err="1"/>
              <a:t>durante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reunión</a:t>
            </a:r>
            <a:r>
              <a:rPr lang="en-US" dirty="0"/>
              <a:t> o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presentación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perfectamente</a:t>
            </a:r>
            <a:r>
              <a:rPr lang="en-US" dirty="0"/>
              <a:t> </a:t>
            </a:r>
            <a:r>
              <a:rPr lang="en-US" dirty="0" err="1"/>
              <a:t>aceptable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algunas</a:t>
            </a:r>
            <a:r>
              <a:rPr lang="en-US" dirty="0"/>
              <a:t> </a:t>
            </a:r>
            <a:r>
              <a:rPr lang="en-US" dirty="0" err="1"/>
              <a:t>culturas</a:t>
            </a:r>
            <a:r>
              <a:rPr lang="en-US" dirty="0"/>
              <a:t>, </a:t>
            </a:r>
            <a:r>
              <a:rPr lang="en-US" dirty="0" err="1"/>
              <a:t>mostrando</a:t>
            </a:r>
            <a:r>
              <a:rPr lang="en-US" dirty="0"/>
              <a:t> </a:t>
            </a:r>
            <a:r>
              <a:rPr lang="en-US" dirty="0" err="1"/>
              <a:t>entusiasmo</a:t>
            </a:r>
            <a:r>
              <a:rPr lang="en-US" dirty="0"/>
              <a:t>.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otras</a:t>
            </a:r>
            <a:r>
              <a:rPr lang="en-US" dirty="0"/>
              <a:t>, las </a:t>
            </a:r>
            <a:r>
              <a:rPr lang="en-US" dirty="0" err="1"/>
              <a:t>interrupciones</a:t>
            </a:r>
            <a:r>
              <a:rPr lang="en-US" dirty="0"/>
              <a:t> </a:t>
            </a:r>
            <a:r>
              <a:rPr lang="en-US" dirty="0" err="1"/>
              <a:t>pueden</a:t>
            </a:r>
            <a:r>
              <a:rPr lang="en-US" dirty="0"/>
              <a:t> </a:t>
            </a:r>
            <a:r>
              <a:rPr lang="en-US" dirty="0" err="1"/>
              <a:t>representar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afrenta</a:t>
            </a:r>
            <a:r>
              <a:rPr lang="en-US" dirty="0"/>
              <a:t> y </a:t>
            </a:r>
            <a:r>
              <a:rPr lang="en-US" dirty="0" err="1"/>
              <a:t>una</a:t>
            </a:r>
            <a:r>
              <a:rPr lang="en-US" dirty="0"/>
              <a:t> grave </a:t>
            </a:r>
            <a:r>
              <a:rPr lang="en-US" dirty="0" err="1"/>
              <a:t>falta</a:t>
            </a:r>
            <a:r>
              <a:rPr lang="en-US" dirty="0"/>
              <a:t> de </a:t>
            </a:r>
            <a:r>
              <a:rPr lang="en-US" dirty="0" err="1"/>
              <a:t>respeto</a:t>
            </a:r>
            <a:r>
              <a:rPr lang="en-US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55807-8B97-42DB-AA3D-2437721462F0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93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4B3DAD-E528-4303-99D6-69D7B8CB97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665" r="23275" b="32022"/>
          <a:stretch/>
        </p:blipFill>
        <p:spPr>
          <a:xfrm>
            <a:off x="0" y="0"/>
            <a:ext cx="8999540" cy="3779838"/>
          </a:xfrm>
          <a:prstGeom prst="rect">
            <a:avLst/>
          </a:prstGeom>
        </p:spPr>
      </p:pic>
      <p:sp>
        <p:nvSpPr>
          <p:cNvPr id="8" name="Isosceles Triangle 19">
            <a:extLst>
              <a:ext uri="{FF2B5EF4-FFF2-40B4-BE49-F238E27FC236}">
                <a16:creationId xmlns:a16="http://schemas.microsoft.com/office/drawing/2014/main" id="{617191FE-C43D-46B8-8EAF-7193F0305FE5}"/>
              </a:ext>
            </a:extLst>
          </p:cNvPr>
          <p:cNvSpPr/>
          <p:nvPr userDrawn="1"/>
        </p:nvSpPr>
        <p:spPr>
          <a:xfrm rot="16200000" flipV="1">
            <a:off x="-401072" y="4191015"/>
            <a:ext cx="3862136" cy="3060000"/>
          </a:xfrm>
          <a:custGeom>
            <a:avLst/>
            <a:gdLst>
              <a:gd name="connsiteX0" fmla="*/ 0 w 6015789"/>
              <a:gd name="connsiteY0" fmla="*/ 6485161 h 6485161"/>
              <a:gd name="connsiteX1" fmla="*/ 3007895 w 6015789"/>
              <a:gd name="connsiteY1" fmla="*/ 0 h 6485161"/>
              <a:gd name="connsiteX2" fmla="*/ 6015789 w 6015789"/>
              <a:gd name="connsiteY2" fmla="*/ 6485161 h 6485161"/>
              <a:gd name="connsiteX3" fmla="*/ 0 w 6015789"/>
              <a:gd name="connsiteY3" fmla="*/ 6485161 h 6485161"/>
              <a:gd name="connsiteX0" fmla="*/ 0 w 6015789"/>
              <a:gd name="connsiteY0" fmla="*/ 7074709 h 7074709"/>
              <a:gd name="connsiteX1" fmla="*/ 60158 w 6015789"/>
              <a:gd name="connsiteY1" fmla="*/ 0 h 7074709"/>
              <a:gd name="connsiteX2" fmla="*/ 6015789 w 6015789"/>
              <a:gd name="connsiteY2" fmla="*/ 7074709 h 7074709"/>
              <a:gd name="connsiteX3" fmla="*/ 0 w 6015789"/>
              <a:gd name="connsiteY3" fmla="*/ 7074709 h 7074709"/>
              <a:gd name="connsiteX0" fmla="*/ 0 w 6015789"/>
              <a:gd name="connsiteY0" fmla="*/ 7700351 h 7700351"/>
              <a:gd name="connsiteX1" fmla="*/ 0 w 6015789"/>
              <a:gd name="connsiteY1" fmla="*/ 0 h 7700351"/>
              <a:gd name="connsiteX2" fmla="*/ 6015789 w 6015789"/>
              <a:gd name="connsiteY2" fmla="*/ 7700351 h 7700351"/>
              <a:gd name="connsiteX3" fmla="*/ 0 w 6015789"/>
              <a:gd name="connsiteY3" fmla="*/ 7700351 h 7700351"/>
              <a:gd name="connsiteX0" fmla="*/ 0 w 6015789"/>
              <a:gd name="connsiteY0" fmla="*/ 7706454 h 7706454"/>
              <a:gd name="connsiteX1" fmla="*/ 0 w 6015789"/>
              <a:gd name="connsiteY1" fmla="*/ 0 h 7706454"/>
              <a:gd name="connsiteX2" fmla="*/ 6015789 w 6015789"/>
              <a:gd name="connsiteY2" fmla="*/ 7706454 h 7706454"/>
              <a:gd name="connsiteX3" fmla="*/ 0 w 6015789"/>
              <a:gd name="connsiteY3" fmla="*/ 7706454 h 770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5789" h="7706454">
                <a:moveTo>
                  <a:pt x="0" y="7706454"/>
                </a:moveTo>
                <a:lnTo>
                  <a:pt x="0" y="0"/>
                </a:lnTo>
                <a:lnTo>
                  <a:pt x="6015789" y="7706454"/>
                </a:lnTo>
                <a:lnTo>
                  <a:pt x="0" y="7706454"/>
                </a:lnTo>
                <a:close/>
              </a:path>
            </a:pathLst>
          </a:custGeom>
          <a:solidFill>
            <a:srgbClr val="424242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Noto Sans" panose="020B050204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943669-3BC0-4758-941F-995E84EA8775}"/>
              </a:ext>
            </a:extLst>
          </p:cNvPr>
          <p:cNvSpPr/>
          <p:nvPr userDrawn="1"/>
        </p:nvSpPr>
        <p:spPr>
          <a:xfrm>
            <a:off x="-3" y="7632700"/>
            <a:ext cx="8999539" cy="1366838"/>
          </a:xfrm>
          <a:prstGeom prst="rect">
            <a:avLst/>
          </a:prstGeom>
          <a:solidFill>
            <a:srgbClr val="424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oto Sans" panose="020B0502040504020204" pitchFamily="34" charset="0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DBAF0B5-07C7-450B-8288-7E3CF6BA115A}"/>
              </a:ext>
            </a:extLst>
          </p:cNvPr>
          <p:cNvSpPr/>
          <p:nvPr userDrawn="1"/>
        </p:nvSpPr>
        <p:spPr>
          <a:xfrm flipV="1">
            <a:off x="-2" y="0"/>
            <a:ext cx="6015600" cy="7658178"/>
          </a:xfrm>
          <a:custGeom>
            <a:avLst/>
            <a:gdLst>
              <a:gd name="connsiteX0" fmla="*/ 0 w 6015789"/>
              <a:gd name="connsiteY0" fmla="*/ 6485161 h 6485161"/>
              <a:gd name="connsiteX1" fmla="*/ 3007895 w 6015789"/>
              <a:gd name="connsiteY1" fmla="*/ 0 h 6485161"/>
              <a:gd name="connsiteX2" fmla="*/ 6015789 w 6015789"/>
              <a:gd name="connsiteY2" fmla="*/ 6485161 h 6485161"/>
              <a:gd name="connsiteX3" fmla="*/ 0 w 6015789"/>
              <a:gd name="connsiteY3" fmla="*/ 6485161 h 6485161"/>
              <a:gd name="connsiteX0" fmla="*/ 0 w 6015789"/>
              <a:gd name="connsiteY0" fmla="*/ 7074709 h 7074709"/>
              <a:gd name="connsiteX1" fmla="*/ 60158 w 6015789"/>
              <a:gd name="connsiteY1" fmla="*/ 0 h 7074709"/>
              <a:gd name="connsiteX2" fmla="*/ 6015789 w 6015789"/>
              <a:gd name="connsiteY2" fmla="*/ 7074709 h 7074709"/>
              <a:gd name="connsiteX3" fmla="*/ 0 w 6015789"/>
              <a:gd name="connsiteY3" fmla="*/ 7074709 h 7074709"/>
              <a:gd name="connsiteX0" fmla="*/ 0 w 6015789"/>
              <a:gd name="connsiteY0" fmla="*/ 7700351 h 7700351"/>
              <a:gd name="connsiteX1" fmla="*/ 0 w 6015789"/>
              <a:gd name="connsiteY1" fmla="*/ 0 h 7700351"/>
              <a:gd name="connsiteX2" fmla="*/ 6015789 w 6015789"/>
              <a:gd name="connsiteY2" fmla="*/ 7700351 h 7700351"/>
              <a:gd name="connsiteX3" fmla="*/ 0 w 6015789"/>
              <a:gd name="connsiteY3" fmla="*/ 7700351 h 7700351"/>
              <a:gd name="connsiteX0" fmla="*/ 0 w 6015789"/>
              <a:gd name="connsiteY0" fmla="*/ 7706454 h 7706454"/>
              <a:gd name="connsiteX1" fmla="*/ 0 w 6015789"/>
              <a:gd name="connsiteY1" fmla="*/ 0 h 7706454"/>
              <a:gd name="connsiteX2" fmla="*/ 6015789 w 6015789"/>
              <a:gd name="connsiteY2" fmla="*/ 7706454 h 7706454"/>
              <a:gd name="connsiteX3" fmla="*/ 0 w 6015789"/>
              <a:gd name="connsiteY3" fmla="*/ 7706454 h 770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5789" h="7706454">
                <a:moveTo>
                  <a:pt x="0" y="7706454"/>
                </a:moveTo>
                <a:lnTo>
                  <a:pt x="0" y="0"/>
                </a:lnTo>
                <a:lnTo>
                  <a:pt x="6015789" y="7706454"/>
                </a:lnTo>
                <a:lnTo>
                  <a:pt x="0" y="7706454"/>
                </a:lnTo>
                <a:close/>
              </a:path>
            </a:pathLst>
          </a:custGeom>
          <a:solidFill>
            <a:srgbClr val="8598C3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Noto Sans" panose="020B050204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3C8436-FA40-4244-A764-1BC1B74E121A}"/>
              </a:ext>
            </a:extLst>
          </p:cNvPr>
          <p:cNvSpPr txBox="1"/>
          <p:nvPr userDrawn="1"/>
        </p:nvSpPr>
        <p:spPr>
          <a:xfrm>
            <a:off x="243027" y="181286"/>
            <a:ext cx="4978505" cy="2403323"/>
          </a:xfrm>
          <a:prstGeom prst="rect">
            <a:avLst/>
          </a:prstGeom>
          <a:noFill/>
        </p:spPr>
        <p:txBody>
          <a:bodyPr vert="horz" wrap="square" lIns="108000" tIns="108000" rIns="108000" bIns="108000" rtlCol="0" anchor="t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Noto Sans" panose="020B0502040504020204" pitchFamily="34" charset="0"/>
                <a:ea typeface="Lato Hairline" panose="020F0502020204030203" pitchFamily="34" charset="0"/>
                <a:cs typeface="Noto Sans" panose="020B0502040504020204" pitchFamily="34" charset="0"/>
              </a:rPr>
              <a:t>CULTURE POWER SKILLS</a:t>
            </a:r>
          </a:p>
          <a:p>
            <a:endParaRPr lang="en-US" sz="600" b="0" dirty="0">
              <a:solidFill>
                <a:schemeClr val="bg1"/>
              </a:solidFill>
              <a:latin typeface="Noto Sans" panose="020B0502040504020204" pitchFamily="34" charset="0"/>
              <a:ea typeface="Lato Hairline" panose="020F0502020204030203" pitchFamily="34" charset="0"/>
              <a:cs typeface="Noto Sans" panose="020B0502040504020204" pitchFamily="34" charset="0"/>
            </a:endParaRPr>
          </a:p>
          <a:p>
            <a:r>
              <a:rPr lang="en-US" sz="2400" b="0" dirty="0">
                <a:solidFill>
                  <a:schemeClr val="bg1"/>
                </a:solidFill>
                <a:latin typeface="Noto Sans" panose="020B0502040504020204" pitchFamily="34" charset="0"/>
                <a:ea typeface="Lato Hairline" panose="020F0502020204030203" pitchFamily="34" charset="0"/>
                <a:cs typeface="Noto Sans" panose="020B0502040504020204" pitchFamily="34" charset="0"/>
              </a:rPr>
              <a:t>Working Successfully in</a:t>
            </a:r>
            <a:br>
              <a:rPr lang="en-US" sz="2400" b="0" dirty="0">
                <a:solidFill>
                  <a:schemeClr val="bg1"/>
                </a:solidFill>
                <a:latin typeface="Noto Sans" panose="020B0502040504020204" pitchFamily="34" charset="0"/>
                <a:ea typeface="Lato Hairline" panose="020F0502020204030203" pitchFamily="34" charset="0"/>
                <a:cs typeface="Noto Sans" panose="020B0502040504020204" pitchFamily="34" charset="0"/>
              </a:rPr>
            </a:br>
            <a:r>
              <a:rPr lang="en-US" sz="2400" b="0" dirty="0">
                <a:solidFill>
                  <a:schemeClr val="bg1"/>
                </a:solidFill>
                <a:latin typeface="Noto Sans" panose="020B0502040504020204" pitchFamily="34" charset="0"/>
                <a:ea typeface="Lato Hairline" panose="020F0502020204030203" pitchFamily="34" charset="0"/>
                <a:cs typeface="Noto Sans" panose="020B0502040504020204" pitchFamily="34" charset="0"/>
              </a:rPr>
              <a:t>Global Virtual Teams</a:t>
            </a:r>
          </a:p>
          <a:p>
            <a:endParaRPr lang="en-US" sz="2400" b="0" dirty="0">
              <a:solidFill>
                <a:schemeClr val="bg1"/>
              </a:solidFill>
              <a:latin typeface="Noto Sans" panose="020B0502040504020204" pitchFamily="34" charset="0"/>
              <a:ea typeface="Lato Hairline" panose="020F0502020204030203" pitchFamily="34" charset="0"/>
              <a:cs typeface="Noto Sans" panose="020B0502040504020204" pitchFamily="34" charset="0"/>
            </a:endParaRPr>
          </a:p>
          <a:p>
            <a:r>
              <a:rPr lang="en-US" sz="1800" b="1" dirty="0">
                <a:solidFill>
                  <a:schemeClr val="bg1"/>
                </a:solidFill>
                <a:latin typeface="Noto Sans" panose="020B0502040504020204" pitchFamily="34" charset="0"/>
                <a:ea typeface="Lato Hairline" panose="020F0502020204030203" pitchFamily="34" charset="0"/>
                <a:cs typeface="Noto Sans" panose="020B0502040504020204" pitchFamily="34" charset="0"/>
              </a:rPr>
              <a:t>Unit 1</a:t>
            </a:r>
          </a:p>
          <a:p>
            <a:r>
              <a:rPr lang="en-US" sz="1800" b="0" dirty="0">
                <a:solidFill>
                  <a:schemeClr val="bg1"/>
                </a:solidFill>
                <a:latin typeface="Noto Sans" panose="020B0502040504020204" pitchFamily="34" charset="0"/>
                <a:ea typeface="Lato Hairline" panose="020F0502020204030203" pitchFamily="34" charset="0"/>
                <a:cs typeface="Noto Sans" panose="020B0502040504020204" pitchFamily="34" charset="0"/>
              </a:rPr>
              <a:t>Challenges of Global Teams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97DFCF-8742-4136-BCF9-5F96D2F0EAF1}"/>
              </a:ext>
            </a:extLst>
          </p:cNvPr>
          <p:cNvSpPr/>
          <p:nvPr userDrawn="1"/>
        </p:nvSpPr>
        <p:spPr>
          <a:xfrm>
            <a:off x="3934572" y="4289454"/>
            <a:ext cx="470619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424242"/>
                </a:solidFill>
                <a:latin typeface="Noto Sans" panose="020B0502040504020204" pitchFamily="34" charset="0"/>
                <a:cs typeface="Noto Sans" panose="020B0502040504020204" pitchFamily="34" charset="0"/>
              </a:rPr>
              <a:t>Overview</a:t>
            </a:r>
          </a:p>
          <a:p>
            <a:endParaRPr lang="en-US" sz="1800" dirty="0">
              <a:solidFill>
                <a:srgbClr val="424242"/>
              </a:solidFill>
              <a:latin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sz="1800" dirty="0">
                <a:solidFill>
                  <a:srgbClr val="424242"/>
                </a:solidFill>
                <a:latin typeface="Noto Sans" panose="020B0502040504020204" pitchFamily="34" charset="0"/>
                <a:cs typeface="Noto Sans" panose="020B0502040504020204" pitchFamily="34" charset="0"/>
              </a:rPr>
              <a:t>Introduction</a:t>
            </a:r>
          </a:p>
          <a:p>
            <a:pPr marL="342900" indent="-342900">
              <a:buFont typeface="+mj-lt"/>
              <a:buAutoNum type="arabicParenR"/>
            </a:pPr>
            <a:endParaRPr lang="en-US" sz="1800" dirty="0">
              <a:solidFill>
                <a:srgbClr val="424242"/>
              </a:solidFill>
              <a:latin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sz="1800" dirty="0">
                <a:solidFill>
                  <a:srgbClr val="424242"/>
                </a:solidFill>
                <a:latin typeface="Noto Sans" panose="020B0502040504020204" pitchFamily="34" charset="0"/>
                <a:cs typeface="Noto Sans" panose="020B0502040504020204" pitchFamily="34" charset="0"/>
              </a:rPr>
              <a:t>What is a global team?</a:t>
            </a:r>
          </a:p>
          <a:p>
            <a:pPr marL="342900" indent="-342900">
              <a:buFont typeface="+mj-lt"/>
              <a:buAutoNum type="arabicParenR"/>
            </a:pPr>
            <a:endParaRPr lang="en-US" sz="1800" dirty="0">
              <a:solidFill>
                <a:srgbClr val="424242"/>
              </a:solidFill>
              <a:latin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sz="1800" dirty="0">
                <a:solidFill>
                  <a:srgbClr val="424242"/>
                </a:solidFill>
                <a:latin typeface="Noto Sans" panose="020B0502040504020204" pitchFamily="34" charset="0"/>
                <a:cs typeface="Noto Sans" panose="020B0502040504020204" pitchFamily="34" charset="0"/>
              </a:rPr>
              <a:t>Challenges of global teams</a:t>
            </a:r>
          </a:p>
          <a:p>
            <a:pPr marL="342900" indent="-342900">
              <a:buFont typeface="+mj-lt"/>
              <a:buAutoNum type="arabicParenR"/>
            </a:pPr>
            <a:endParaRPr lang="en-US" sz="1800" dirty="0">
              <a:solidFill>
                <a:srgbClr val="424242"/>
              </a:solidFill>
              <a:latin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sz="1800" dirty="0">
                <a:solidFill>
                  <a:srgbClr val="424242"/>
                </a:solidFill>
                <a:latin typeface="Noto Sans" panose="020B0502040504020204" pitchFamily="34" charset="0"/>
                <a:cs typeface="Noto Sans" panose="020B0502040504020204" pitchFamily="34" charset="0"/>
              </a:rPr>
              <a:t>Reflecting on global team composition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17E3DAB-2B43-4666-91CC-627148234B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5858" y="7920086"/>
            <a:ext cx="2044201" cy="72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5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381" userDrawn="1">
          <p15:clr>
            <a:srgbClr val="FBAE40"/>
          </p15:clr>
        </p15:guide>
        <p15:guide id="3" pos="952" userDrawn="1">
          <p15:clr>
            <a:srgbClr val="FBAE40"/>
          </p15:clr>
        </p15:guide>
        <p15:guide id="4" orient="horz" pos="4808" userDrawn="1">
          <p15:clr>
            <a:srgbClr val="FBAE40"/>
          </p15:clr>
        </p15:guide>
        <p15:guide id="5" orient="horz" pos="4263" userDrawn="1">
          <p15:clr>
            <a:srgbClr val="FBAE40"/>
          </p15:clr>
        </p15:guide>
        <p15:guide id="6" orient="horz" pos="1224" userDrawn="1">
          <p15:clr>
            <a:srgbClr val="FBAE40"/>
          </p15:clr>
        </p15:guide>
        <p15:guide id="7" pos="2540" userDrawn="1">
          <p15:clr>
            <a:srgbClr val="FBAE40"/>
          </p15:clr>
        </p15:guide>
        <p15:guide id="8" pos="1927" userDrawn="1">
          <p15:clr>
            <a:srgbClr val="FBAE40"/>
          </p15:clr>
        </p15:guide>
        <p15:guide id="9" pos="3787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C31A0-14C4-4822-8A80-5ED317C2D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175" y="1009936"/>
            <a:ext cx="8475054" cy="411826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rgbClr val="8598C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CBA516-67F8-4030-8716-85BA01F6F6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175" y="1673577"/>
            <a:ext cx="8475054" cy="4118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8E8DA2-68FA-4D5E-8AAC-5A70944CCA43}"/>
              </a:ext>
            </a:extLst>
          </p:cNvPr>
          <p:cNvCxnSpPr>
            <a:cxnSpLocks/>
          </p:cNvCxnSpPr>
          <p:nvPr userDrawn="1"/>
        </p:nvCxnSpPr>
        <p:spPr>
          <a:xfrm>
            <a:off x="358775" y="1421762"/>
            <a:ext cx="8281988" cy="0"/>
          </a:xfrm>
          <a:prstGeom prst="line">
            <a:avLst/>
          </a:prstGeom>
          <a:ln>
            <a:solidFill>
              <a:srgbClr val="859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095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6" userDrawn="1">
          <p15:clr>
            <a:srgbClr val="FBAE40"/>
          </p15:clr>
        </p15:guide>
        <p15:guide id="2" orient="horz" pos="1088" userDrawn="1">
          <p15:clr>
            <a:srgbClr val="FBAE40"/>
          </p15:clr>
        </p15:guide>
        <p15:guide id="3" orient="horz" pos="90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C31A0-14C4-4822-8A80-5ED317C2D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175" y="1009936"/>
            <a:ext cx="8475054" cy="411826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rgbClr val="8598C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CBA516-67F8-4030-8716-85BA01F6F6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175" y="1673577"/>
            <a:ext cx="4233594" cy="3240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8E8DA2-68FA-4D5E-8AAC-5A70944CCA43}"/>
              </a:ext>
            </a:extLst>
          </p:cNvPr>
          <p:cNvCxnSpPr>
            <a:cxnSpLocks/>
          </p:cNvCxnSpPr>
          <p:nvPr userDrawn="1"/>
        </p:nvCxnSpPr>
        <p:spPr>
          <a:xfrm>
            <a:off x="358775" y="1421762"/>
            <a:ext cx="8281988" cy="0"/>
          </a:xfrm>
          <a:prstGeom prst="line">
            <a:avLst/>
          </a:prstGeom>
          <a:ln>
            <a:solidFill>
              <a:srgbClr val="859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9596836-4C8D-4DA0-B788-21C96AACAE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43438" y="1731965"/>
            <a:ext cx="3997325" cy="2624135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8701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8" userDrawn="1">
          <p15:clr>
            <a:srgbClr val="FBAE40"/>
          </p15:clr>
        </p15:guide>
        <p15:guide id="2" orient="horz" pos="907" userDrawn="1">
          <p15:clr>
            <a:srgbClr val="FBAE40"/>
          </p15:clr>
        </p15:guide>
        <p15:guide id="3" orient="horz" pos="816" userDrawn="1">
          <p15:clr>
            <a:srgbClr val="FBAE40"/>
          </p15:clr>
        </p15:guide>
        <p15:guide id="4" orient="horz" pos="274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C31A0-14C4-4822-8A80-5ED317C2D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175" y="1009936"/>
            <a:ext cx="8475054" cy="411826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rgbClr val="8598C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CBA516-67F8-4030-8716-85BA01F6F6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7635" y="1678329"/>
            <a:ext cx="4233594" cy="3240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8E8DA2-68FA-4D5E-8AAC-5A70944CCA43}"/>
              </a:ext>
            </a:extLst>
          </p:cNvPr>
          <p:cNvCxnSpPr>
            <a:cxnSpLocks/>
          </p:cNvCxnSpPr>
          <p:nvPr userDrawn="1"/>
        </p:nvCxnSpPr>
        <p:spPr>
          <a:xfrm>
            <a:off x="358775" y="1421762"/>
            <a:ext cx="8281988" cy="0"/>
          </a:xfrm>
          <a:prstGeom prst="line">
            <a:avLst/>
          </a:prstGeom>
          <a:ln>
            <a:solidFill>
              <a:srgbClr val="859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9596836-4C8D-4DA0-B788-21C96AACAE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8775" y="1731965"/>
            <a:ext cx="3997325" cy="2624135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" panose="020B0502040504020204" pitchFamily="34" charset="0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135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8" userDrawn="1">
          <p15:clr>
            <a:srgbClr val="FBAE40"/>
          </p15:clr>
        </p15:guide>
        <p15:guide id="2" orient="horz" pos="907">
          <p15:clr>
            <a:srgbClr val="FBAE40"/>
          </p15:clr>
        </p15:guide>
        <p15:guide id="3" orient="horz" pos="816" userDrawn="1">
          <p15:clr>
            <a:srgbClr val="FBAE40"/>
          </p15:clr>
        </p15:guide>
        <p15:guide id="4" orient="horz" pos="274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6492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A628E4-4332-46DC-8D05-3A7795DF6E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31" t="35528" r="23245" b="56189"/>
          <a:stretch/>
        </p:blipFill>
        <p:spPr>
          <a:xfrm>
            <a:off x="0" y="0"/>
            <a:ext cx="8999540" cy="64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44C004A-CD5C-44C3-A794-82B355CC2FA3}"/>
              </a:ext>
            </a:extLst>
          </p:cNvPr>
          <p:cNvSpPr/>
          <p:nvPr userDrawn="1"/>
        </p:nvSpPr>
        <p:spPr>
          <a:xfrm>
            <a:off x="829" y="0"/>
            <a:ext cx="8998709" cy="648000"/>
          </a:xfrm>
          <a:prstGeom prst="rect">
            <a:avLst/>
          </a:prstGeom>
          <a:solidFill>
            <a:srgbClr val="424242">
              <a:alpha val="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6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8AD907-4B17-44C0-B0B4-453F9444806F}"/>
              </a:ext>
            </a:extLst>
          </p:cNvPr>
          <p:cNvSpPr txBox="1"/>
          <p:nvPr userDrawn="1"/>
        </p:nvSpPr>
        <p:spPr>
          <a:xfrm>
            <a:off x="266541" y="8575447"/>
            <a:ext cx="24801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8598C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Unit 1 | </a:t>
            </a:r>
            <a:r>
              <a:rPr lang="en-US" sz="1050" b="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Challenges of Global Teams</a:t>
            </a:r>
            <a:endParaRPr lang="de-DE" sz="1050" b="0" dirty="0">
              <a:solidFill>
                <a:srgbClr val="424242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876CB37-7924-479A-9F66-DE14B2747255}"/>
              </a:ext>
            </a:extLst>
          </p:cNvPr>
          <p:cNvGrpSpPr/>
          <p:nvPr userDrawn="1"/>
        </p:nvGrpSpPr>
        <p:grpSpPr>
          <a:xfrm>
            <a:off x="2" y="300"/>
            <a:ext cx="828000" cy="648000"/>
            <a:chOff x="-1262433" y="0"/>
            <a:chExt cx="792795" cy="636608"/>
          </a:xfrm>
        </p:grpSpPr>
        <p:sp>
          <p:nvSpPr>
            <p:cNvPr id="10" name="Isosceles Triangle 19">
              <a:extLst>
                <a:ext uri="{FF2B5EF4-FFF2-40B4-BE49-F238E27FC236}">
                  <a16:creationId xmlns:a16="http://schemas.microsoft.com/office/drawing/2014/main" id="{448B0EAB-15AD-4895-9C96-6A7B102F8A69}"/>
                </a:ext>
              </a:extLst>
            </p:cNvPr>
            <p:cNvSpPr/>
            <p:nvPr userDrawn="1"/>
          </p:nvSpPr>
          <p:spPr>
            <a:xfrm rot="16200000" flipV="1">
              <a:off x="-1184736" y="-77697"/>
              <a:ext cx="636608" cy="792001"/>
            </a:xfrm>
            <a:custGeom>
              <a:avLst/>
              <a:gdLst>
                <a:gd name="connsiteX0" fmla="*/ 0 w 6015789"/>
                <a:gd name="connsiteY0" fmla="*/ 6485161 h 6485161"/>
                <a:gd name="connsiteX1" fmla="*/ 3007895 w 6015789"/>
                <a:gd name="connsiteY1" fmla="*/ 0 h 6485161"/>
                <a:gd name="connsiteX2" fmla="*/ 6015789 w 6015789"/>
                <a:gd name="connsiteY2" fmla="*/ 6485161 h 6485161"/>
                <a:gd name="connsiteX3" fmla="*/ 0 w 6015789"/>
                <a:gd name="connsiteY3" fmla="*/ 6485161 h 6485161"/>
                <a:gd name="connsiteX0" fmla="*/ 0 w 6015789"/>
                <a:gd name="connsiteY0" fmla="*/ 7074709 h 7074709"/>
                <a:gd name="connsiteX1" fmla="*/ 60158 w 6015789"/>
                <a:gd name="connsiteY1" fmla="*/ 0 h 7074709"/>
                <a:gd name="connsiteX2" fmla="*/ 6015789 w 6015789"/>
                <a:gd name="connsiteY2" fmla="*/ 7074709 h 7074709"/>
                <a:gd name="connsiteX3" fmla="*/ 0 w 6015789"/>
                <a:gd name="connsiteY3" fmla="*/ 7074709 h 7074709"/>
                <a:gd name="connsiteX0" fmla="*/ 0 w 6015789"/>
                <a:gd name="connsiteY0" fmla="*/ 7700351 h 7700351"/>
                <a:gd name="connsiteX1" fmla="*/ 0 w 6015789"/>
                <a:gd name="connsiteY1" fmla="*/ 0 h 7700351"/>
                <a:gd name="connsiteX2" fmla="*/ 6015789 w 6015789"/>
                <a:gd name="connsiteY2" fmla="*/ 7700351 h 7700351"/>
                <a:gd name="connsiteX3" fmla="*/ 0 w 6015789"/>
                <a:gd name="connsiteY3" fmla="*/ 7700351 h 7700351"/>
                <a:gd name="connsiteX0" fmla="*/ 0 w 6015789"/>
                <a:gd name="connsiteY0" fmla="*/ 7706454 h 7706454"/>
                <a:gd name="connsiteX1" fmla="*/ 0 w 6015789"/>
                <a:gd name="connsiteY1" fmla="*/ 0 h 7706454"/>
                <a:gd name="connsiteX2" fmla="*/ 6015789 w 6015789"/>
                <a:gd name="connsiteY2" fmla="*/ 7706454 h 7706454"/>
                <a:gd name="connsiteX3" fmla="*/ 0 w 6015789"/>
                <a:gd name="connsiteY3" fmla="*/ 7706454 h 7706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15789" h="7706454">
                  <a:moveTo>
                    <a:pt x="0" y="7706454"/>
                  </a:moveTo>
                  <a:lnTo>
                    <a:pt x="0" y="0"/>
                  </a:lnTo>
                  <a:lnTo>
                    <a:pt x="6015789" y="7706454"/>
                  </a:lnTo>
                  <a:lnTo>
                    <a:pt x="0" y="7706454"/>
                  </a:lnTo>
                  <a:close/>
                </a:path>
              </a:pathLst>
            </a:custGeom>
            <a:solidFill>
              <a:srgbClr val="424242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Noto Sans" panose="020B0502040504020204" pitchFamily="34" charset="0"/>
              </a:endParaRPr>
            </a:p>
          </p:txBody>
        </p:sp>
        <p:sp>
          <p:nvSpPr>
            <p:cNvPr id="7" name="Isosceles Triangle 19">
              <a:extLst>
                <a:ext uri="{FF2B5EF4-FFF2-40B4-BE49-F238E27FC236}">
                  <a16:creationId xmlns:a16="http://schemas.microsoft.com/office/drawing/2014/main" id="{7B4849D4-B189-403E-ADED-2C2A7F5A1661}"/>
                </a:ext>
              </a:extLst>
            </p:cNvPr>
            <p:cNvSpPr/>
            <p:nvPr userDrawn="1"/>
          </p:nvSpPr>
          <p:spPr>
            <a:xfrm rot="16200000" flipV="1">
              <a:off x="-1183942" y="-77695"/>
              <a:ext cx="636607" cy="792000"/>
            </a:xfrm>
            <a:prstGeom prst="triangle">
              <a:avLst>
                <a:gd name="adj" fmla="val 100000"/>
              </a:avLst>
            </a:prstGeom>
            <a:solidFill>
              <a:srgbClr val="8598C3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7376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3" r:id="rId3"/>
    <p:sldLayoutId id="2147483684" r:id="rId4"/>
    <p:sldLayoutId id="2147483682" r:id="rId5"/>
  </p:sldLayoutIdLst>
  <p:txStyles>
    <p:titleStyle>
      <a:lvl1pPr algn="l" defTabSz="899952" rtl="0" eaLnBrk="1" latinLnBrk="0" hangingPunct="1">
        <a:lnSpc>
          <a:spcPct val="90000"/>
        </a:lnSpc>
        <a:spcBef>
          <a:spcPct val="0"/>
        </a:spcBef>
        <a:buNone/>
        <a:defRPr sz="43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988" indent="-224988" algn="l" defTabSz="899952" rtl="0" eaLnBrk="1" latinLnBrk="0" hangingPunct="1">
        <a:lnSpc>
          <a:spcPct val="90000"/>
        </a:lnSpc>
        <a:spcBef>
          <a:spcPts val="984"/>
        </a:spcBef>
        <a:buFont typeface="Arial" panose="020B0604020202020204" pitchFamily="34" charset="0"/>
        <a:buChar char="•"/>
        <a:defRPr sz="2756" kern="1200">
          <a:solidFill>
            <a:schemeClr val="tx1"/>
          </a:solidFill>
          <a:latin typeface="+mn-lt"/>
          <a:ea typeface="+mn-ea"/>
          <a:cs typeface="+mn-cs"/>
        </a:defRPr>
      </a:lvl1pPr>
      <a:lvl2pPr marL="674964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2pPr>
      <a:lvl3pPr marL="1124941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3pPr>
      <a:lvl4pPr marL="1574917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4pPr>
      <a:lvl5pPr marL="2024893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5pPr>
      <a:lvl6pPr marL="2474869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6pPr>
      <a:lvl7pPr marL="2924846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7pPr>
      <a:lvl8pPr marL="3374822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8pPr>
      <a:lvl9pPr marL="3824798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1pPr>
      <a:lvl2pPr marL="449976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2pPr>
      <a:lvl3pPr marL="899952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3pPr>
      <a:lvl4pPr marL="1349929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4pPr>
      <a:lvl5pPr marL="1799905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5pPr>
      <a:lvl6pPr marL="2249881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6pPr>
      <a:lvl7pPr marL="2699857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7pPr>
      <a:lvl8pPr marL="3149834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8pPr>
      <a:lvl9pPr marL="3599810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26">
          <p15:clr>
            <a:srgbClr val="F26B43"/>
          </p15:clr>
        </p15:guide>
        <p15:guide id="2" pos="5443">
          <p15:clr>
            <a:srgbClr val="F26B43"/>
          </p15:clr>
        </p15:guide>
        <p15:guide id="4" orient="horz" pos="5443">
          <p15:clr>
            <a:srgbClr val="F26B43"/>
          </p15:clr>
        </p15:guide>
        <p15:guide id="5" pos="2925" userDrawn="1">
          <p15:clr>
            <a:srgbClr val="F26B43"/>
          </p15:clr>
        </p15:guide>
        <p15:guide id="6" orient="horz" pos="408" userDrawn="1">
          <p15:clr>
            <a:srgbClr val="F26B43"/>
          </p15:clr>
        </p15:guide>
        <p15:guide id="7" pos="2744">
          <p15:clr>
            <a:srgbClr val="F26B43"/>
          </p15:clr>
        </p15:guide>
        <p15:guide id="8" pos="2834" userDrawn="1">
          <p15:clr>
            <a:srgbClr val="F26B43"/>
          </p15:clr>
        </p15:guide>
        <p15:guide id="9" orient="horz" pos="551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nicolas.escobar@learnship.com" TargetMode="External"/><Relationship Id="rId2" Type="http://schemas.openxmlformats.org/officeDocument/2006/relationships/hyperlink" Target="http://www.learnship.com/e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mailto:analuiza.purchio@learnship.com" TargetMode="External"/><Relationship Id="rId4" Type="http://schemas.openxmlformats.org/officeDocument/2006/relationships/hyperlink" Target="http://www.learnship.com/pt/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6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EFC2E-D901-E743-B2C1-26C17482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400" dirty="0"/>
              <a:t>FUERZA LABORAL DIVERSA Y VIRTUAL: RETOS Y OPORTUNIDADES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9072C1-1748-6545-B0A0-2FAF115C7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35052" y="1641730"/>
            <a:ext cx="4233594" cy="706368"/>
          </a:xfrm>
        </p:spPr>
        <p:txBody>
          <a:bodyPr/>
          <a:lstStyle/>
          <a:p>
            <a:pPr algn="ctr"/>
            <a:r>
              <a:rPr lang="en-GB" sz="1800" b="1" dirty="0"/>
              <a:t>APRENDE PROCESOS NECESARIOS PARA SU DESARROLLO Y GESTION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38AF80A-150A-8743-A597-0103A813EF71}"/>
              </a:ext>
            </a:extLst>
          </p:cNvPr>
          <p:cNvSpPr txBox="1">
            <a:spLocks/>
          </p:cNvSpPr>
          <p:nvPr/>
        </p:nvSpPr>
        <p:spPr>
          <a:xfrm>
            <a:off x="178391" y="7716033"/>
            <a:ext cx="5621160" cy="11241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l" defTabSz="89995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8598C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en-GB" dirty="0">
                <a:solidFill>
                  <a:srgbClr val="424242"/>
                </a:solidFill>
              </a:rPr>
              <a:t>Rocío González-Luis</a:t>
            </a:r>
            <a:br>
              <a:rPr lang="en-GB" dirty="0">
                <a:solidFill>
                  <a:srgbClr val="424242"/>
                </a:solidFill>
              </a:rPr>
            </a:br>
            <a:r>
              <a:rPr lang="en-US" sz="1400" dirty="0">
                <a:solidFill>
                  <a:srgbClr val="424242"/>
                </a:solidFill>
              </a:rPr>
              <a:t>Social Psychologist </a:t>
            </a:r>
            <a:r>
              <a:rPr lang="en-US" sz="1400" dirty="0" err="1">
                <a:solidFill>
                  <a:srgbClr val="424242"/>
                </a:solidFill>
              </a:rPr>
              <a:t>Ms.S</a:t>
            </a:r>
            <a:r>
              <a:rPr lang="en-US" sz="1400" dirty="0">
                <a:solidFill>
                  <a:srgbClr val="424242"/>
                </a:solidFill>
              </a:rPr>
              <a:t> EHESS Paris – Lecturer </a:t>
            </a:r>
            <a:br>
              <a:rPr lang="en-US" sz="1400" dirty="0">
                <a:solidFill>
                  <a:srgbClr val="424242"/>
                </a:solidFill>
              </a:rPr>
            </a:br>
            <a:r>
              <a:rPr lang="de-DE" sz="1400" dirty="0">
                <a:solidFill>
                  <a:srgbClr val="424242"/>
                </a:solidFill>
              </a:rPr>
              <a:t>Coach Henley/ICF-</a:t>
            </a:r>
            <a:r>
              <a:rPr lang="de-DE" sz="1400" dirty="0" err="1">
                <a:solidFill>
                  <a:srgbClr val="424242"/>
                </a:solidFill>
              </a:rPr>
              <a:t>Munich</a:t>
            </a:r>
            <a:br>
              <a:rPr lang="de-DE" sz="1400" dirty="0">
                <a:solidFill>
                  <a:srgbClr val="424242"/>
                </a:solidFill>
              </a:rPr>
            </a:br>
            <a:r>
              <a:rPr lang="de-DE" sz="1400" dirty="0">
                <a:solidFill>
                  <a:srgbClr val="424242"/>
                </a:solidFill>
              </a:rPr>
              <a:t>✉️ </a:t>
            </a:r>
            <a:r>
              <a:rPr lang="de-DE" sz="1400" dirty="0" err="1">
                <a:solidFill>
                  <a:srgbClr val="424242"/>
                </a:solidFill>
              </a:rPr>
              <a:t>rocxluis@yahoo.com.sg</a:t>
            </a:r>
            <a:br>
              <a:rPr lang="en-US" dirty="0">
                <a:solidFill>
                  <a:srgbClr val="424242"/>
                </a:solidFill>
              </a:rPr>
            </a:br>
            <a:r>
              <a:rPr lang="en-US" sz="1400" dirty="0">
                <a:solidFill>
                  <a:srgbClr val="424242"/>
                </a:solidFill>
              </a:rPr>
              <a:t>🔗</a:t>
            </a:r>
            <a:r>
              <a:rPr lang="en-US" sz="1400" dirty="0" err="1">
                <a:solidFill>
                  <a:srgbClr val="424242"/>
                </a:solidFill>
              </a:rPr>
              <a:t>www.linkedin.com</a:t>
            </a:r>
            <a:r>
              <a:rPr lang="en-US" sz="1400" dirty="0">
                <a:solidFill>
                  <a:srgbClr val="424242"/>
                </a:solidFill>
              </a:rPr>
              <a:t>/in/rocío-g-luis-229b9a12b</a:t>
            </a:r>
            <a:endParaRPr lang="en-GB" dirty="0">
              <a:solidFill>
                <a:srgbClr val="42424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5475F0-8896-B643-95E5-B8C91F15E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378881"/>
            <a:ext cx="8999538" cy="452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92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4B998-5376-4C5B-8DC6-E6DFF2B5B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RETOS EN LOS EQUIPOS GLOBALES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6F42D72-6BE1-42FE-A3B8-693F32623DF7}"/>
              </a:ext>
            </a:extLst>
          </p:cNvPr>
          <p:cNvGrpSpPr/>
          <p:nvPr/>
        </p:nvGrpSpPr>
        <p:grpSpPr>
          <a:xfrm>
            <a:off x="7575039" y="2326201"/>
            <a:ext cx="1512635" cy="4895294"/>
            <a:chOff x="6268598" y="2922451"/>
            <a:chExt cx="1512635" cy="489529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857638-CD89-4DEA-A058-A66745985B0B}"/>
                </a:ext>
              </a:extLst>
            </p:cNvPr>
            <p:cNvSpPr txBox="1"/>
            <p:nvPr/>
          </p:nvSpPr>
          <p:spPr>
            <a:xfrm>
              <a:off x="6638354" y="7509968"/>
              <a:ext cx="11360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8EDD111-7942-4815-86B5-79A55226AC67}"/>
                </a:ext>
              </a:extLst>
            </p:cNvPr>
            <p:cNvSpPr txBox="1"/>
            <p:nvPr/>
          </p:nvSpPr>
          <p:spPr>
            <a:xfrm>
              <a:off x="6638354" y="6592467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20%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A561C5-0D5E-4CE9-8087-7A8E47FC946C}"/>
                </a:ext>
              </a:extLst>
            </p:cNvPr>
            <p:cNvSpPr txBox="1"/>
            <p:nvPr/>
          </p:nvSpPr>
          <p:spPr>
            <a:xfrm>
              <a:off x="6638354" y="5216211"/>
              <a:ext cx="11360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50%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716D45F-BC0D-4E83-A43D-AE79DE25A9B6}"/>
                </a:ext>
              </a:extLst>
            </p:cNvPr>
            <p:cNvSpPr txBox="1"/>
            <p:nvPr/>
          </p:nvSpPr>
          <p:spPr>
            <a:xfrm>
              <a:off x="6638354" y="4757459"/>
              <a:ext cx="11360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60%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0BF3C48-2B57-48EA-BD8C-77351A7FD34F}"/>
                </a:ext>
              </a:extLst>
            </p:cNvPr>
            <p:cNvSpPr txBox="1"/>
            <p:nvPr/>
          </p:nvSpPr>
          <p:spPr>
            <a:xfrm>
              <a:off x="6638354" y="2922451"/>
              <a:ext cx="11428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100%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3B631ED-2DF5-49DC-A362-A659C5517912}"/>
                </a:ext>
              </a:extLst>
            </p:cNvPr>
            <p:cNvGrpSpPr/>
            <p:nvPr/>
          </p:nvGrpSpPr>
          <p:grpSpPr>
            <a:xfrm rot="16200000">
              <a:off x="4020702" y="5213798"/>
              <a:ext cx="4778955" cy="283163"/>
              <a:chOff x="730379" y="5798809"/>
              <a:chExt cx="7542083" cy="14903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02BCBB9-6850-432E-833A-D8D4B066C8EA}"/>
                  </a:ext>
                </a:extLst>
              </p:cNvPr>
              <p:cNvGrpSpPr/>
              <p:nvPr/>
            </p:nvGrpSpPr>
            <p:grpSpPr>
              <a:xfrm>
                <a:off x="730379" y="5798809"/>
                <a:ext cx="7542083" cy="149030"/>
                <a:chOff x="2111150" y="6501551"/>
                <a:chExt cx="4342038" cy="152465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0910753A-98FD-4845-91EF-9D094C68006B}"/>
                    </a:ext>
                  </a:extLst>
                </p:cNvPr>
                <p:cNvGrpSpPr/>
                <p:nvPr/>
              </p:nvGrpSpPr>
              <p:grpSpPr>
                <a:xfrm rot="10800000">
                  <a:off x="2111150" y="6654016"/>
                  <a:ext cx="4342038" cy="0"/>
                  <a:chOff x="1079500" y="4991100"/>
                  <a:chExt cx="6836396" cy="0"/>
                </a:xfrm>
              </p:grpSpPr>
              <p:cxnSp>
                <p:nvCxnSpPr>
                  <p:cNvPr id="21" name="Straight Arrow Connector 20">
                    <a:extLst>
                      <a:ext uri="{FF2B5EF4-FFF2-40B4-BE49-F238E27FC236}">
                        <a16:creationId xmlns:a16="http://schemas.microsoft.com/office/drawing/2014/main" id="{7927B5E9-7EA8-4B30-94E8-4E20F2B8B4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540497" y="4991100"/>
                    <a:ext cx="6375399" cy="0"/>
                  </a:xfrm>
                  <a:prstGeom prst="straightConnector1">
                    <a:avLst/>
                  </a:prstGeom>
                  <a:ln w="57150">
                    <a:solidFill>
                      <a:srgbClr val="8598C3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Arrow Connector 21">
                    <a:extLst>
                      <a:ext uri="{FF2B5EF4-FFF2-40B4-BE49-F238E27FC236}">
                        <a16:creationId xmlns:a16="http://schemas.microsoft.com/office/drawing/2014/main" id="{C843B4AB-9494-43A1-AB01-A5AAF7EECD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9500" y="4991100"/>
                    <a:ext cx="876300" cy="0"/>
                  </a:xfrm>
                  <a:prstGeom prst="straightConnector1">
                    <a:avLst/>
                  </a:prstGeom>
                  <a:ln w="57150">
                    <a:solidFill>
                      <a:srgbClr val="8598C3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059A3C14-4874-4949-8F06-30F7822E37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82989" y="6501574"/>
                  <a:ext cx="0" cy="152400"/>
                </a:xfrm>
                <a:prstGeom prst="line">
                  <a:avLst/>
                </a:prstGeom>
                <a:ln w="57150">
                  <a:solidFill>
                    <a:srgbClr val="8598C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9EFF86DA-4A67-4C76-BC7A-DF5CAC4A68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08975" y="6501551"/>
                  <a:ext cx="0" cy="152400"/>
                </a:xfrm>
                <a:prstGeom prst="line">
                  <a:avLst/>
                </a:prstGeom>
                <a:ln w="57150">
                  <a:solidFill>
                    <a:srgbClr val="8598C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A21B0D95-2D72-42C1-A5F6-36EFA6E74B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67155" y="6501551"/>
                  <a:ext cx="0" cy="152400"/>
                </a:xfrm>
                <a:prstGeom prst="line">
                  <a:avLst/>
                </a:prstGeom>
                <a:ln w="57150">
                  <a:solidFill>
                    <a:srgbClr val="8598C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B5295C6D-A0E2-4016-BC48-5E93E299CC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8072" y="5798831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BDA7991-A92B-4730-85CF-C2B20DC1C5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37210" y="5798809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B79CF89-7CF7-4ABF-863C-D468828F54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1110" y="5798809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2C5284AD-7D5A-4EE4-9AC2-891A0C8B3A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23198" y="5798809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07ECAEFD-BA0E-4562-AD73-EF33993F57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61473" y="5798809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1D291AE-C125-4691-80D0-3C74D1078C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80611" y="5798809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2821CE-7C93-4739-BFEC-642E401DBBD5}"/>
                </a:ext>
              </a:extLst>
            </p:cNvPr>
            <p:cNvSpPr txBox="1"/>
            <p:nvPr/>
          </p:nvSpPr>
          <p:spPr>
            <a:xfrm>
              <a:off x="6638354" y="7051219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10%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8A9AED9-337C-4ED1-981F-A3BC9E4DEABE}"/>
                </a:ext>
              </a:extLst>
            </p:cNvPr>
            <p:cNvSpPr txBox="1"/>
            <p:nvPr/>
          </p:nvSpPr>
          <p:spPr>
            <a:xfrm>
              <a:off x="6638354" y="6133715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30%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2890C14-CF18-484E-BBF8-21B0B3372043}"/>
                </a:ext>
              </a:extLst>
            </p:cNvPr>
            <p:cNvSpPr txBox="1"/>
            <p:nvPr/>
          </p:nvSpPr>
          <p:spPr>
            <a:xfrm>
              <a:off x="6638354" y="5674963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40%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875970B-ADA5-4FD1-9102-7603C65B68C9}"/>
                </a:ext>
              </a:extLst>
            </p:cNvPr>
            <p:cNvSpPr txBox="1"/>
            <p:nvPr/>
          </p:nvSpPr>
          <p:spPr>
            <a:xfrm>
              <a:off x="6638354" y="4298707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70%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9BF1476-B925-4F6F-AB62-70931812FD14}"/>
                </a:ext>
              </a:extLst>
            </p:cNvPr>
            <p:cNvSpPr txBox="1"/>
            <p:nvPr/>
          </p:nvSpPr>
          <p:spPr>
            <a:xfrm>
              <a:off x="6638354" y="3839955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80%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DDDF9DE-FD08-440D-9D22-4C3D0BC2B843}"/>
                </a:ext>
              </a:extLst>
            </p:cNvPr>
            <p:cNvSpPr txBox="1"/>
            <p:nvPr/>
          </p:nvSpPr>
          <p:spPr>
            <a:xfrm>
              <a:off x="6638354" y="3381203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90%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C0BA7EF-14A3-4E7E-A2B7-3602AF29148C}"/>
              </a:ext>
            </a:extLst>
          </p:cNvPr>
          <p:cNvSpPr txBox="1"/>
          <p:nvPr/>
        </p:nvSpPr>
        <p:spPr>
          <a:xfrm>
            <a:off x="987351" y="2295663"/>
            <a:ext cx="35116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¿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Qué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porcentaje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los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equipos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globales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considera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que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su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desempeño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muy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exitoso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5F4CC39-7264-4790-B86E-5A9D82425FA1}"/>
              </a:ext>
            </a:extLst>
          </p:cNvPr>
          <p:cNvSpPr txBox="1"/>
          <p:nvPr/>
        </p:nvSpPr>
        <p:spPr>
          <a:xfrm>
            <a:off x="240469" y="2101086"/>
            <a:ext cx="7216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600" b="1" dirty="0">
                <a:solidFill>
                  <a:srgbClr val="8598C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A251002-9815-4722-91B5-4C7691411D4A}"/>
              </a:ext>
            </a:extLst>
          </p:cNvPr>
          <p:cNvSpPr txBox="1"/>
          <p:nvPr/>
        </p:nvSpPr>
        <p:spPr>
          <a:xfrm>
            <a:off x="266175" y="3807266"/>
            <a:ext cx="4232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18%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equipos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globales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considera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que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su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desempeño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exitoso</a:t>
            </a:r>
            <a:endParaRPr lang="en-US" sz="1600" dirty="0">
              <a:solidFill>
                <a:srgbClr val="424242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4CC58835-9878-46A9-80F3-7910459756EF}"/>
              </a:ext>
            </a:extLst>
          </p:cNvPr>
          <p:cNvSpPr/>
          <p:nvPr/>
        </p:nvSpPr>
        <p:spPr>
          <a:xfrm rot="16200000">
            <a:off x="5879662" y="5176957"/>
            <a:ext cx="597855" cy="1906996"/>
          </a:xfrm>
          <a:prstGeom prst="wedgeRoundRectCallout">
            <a:avLst>
              <a:gd name="adj1" fmla="val -20833"/>
              <a:gd name="adj2" fmla="val 67514"/>
              <a:gd name="adj3" fmla="val 16667"/>
            </a:avLst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18%</a:t>
            </a:r>
            <a:endParaRPr lang="de-DE" sz="1600" dirty="0">
              <a:solidFill>
                <a:srgbClr val="424242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17B837D-0A7F-4B6D-A266-F7F17F5FE997}"/>
              </a:ext>
            </a:extLst>
          </p:cNvPr>
          <p:cNvSpPr txBox="1"/>
          <p:nvPr/>
        </p:nvSpPr>
        <p:spPr>
          <a:xfrm>
            <a:off x="273406" y="8270902"/>
            <a:ext cx="4232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7B7B7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Source: </a:t>
            </a:r>
            <a:r>
              <a:rPr lang="en-US" sz="1050" dirty="0">
                <a:solidFill>
                  <a:srgbClr val="7B7B7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MIT Sloan Management Review</a:t>
            </a:r>
            <a:endParaRPr lang="de-DE" sz="2000" dirty="0">
              <a:solidFill>
                <a:srgbClr val="7B7B7B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407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4B998-5376-4C5B-8DC6-E6DFF2B5B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RETOS EN LOS EQUIPOS GLOBALES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6F42D72-6BE1-42FE-A3B8-693F32623DF7}"/>
              </a:ext>
            </a:extLst>
          </p:cNvPr>
          <p:cNvGrpSpPr/>
          <p:nvPr/>
        </p:nvGrpSpPr>
        <p:grpSpPr>
          <a:xfrm>
            <a:off x="7575039" y="2326201"/>
            <a:ext cx="1512635" cy="4895294"/>
            <a:chOff x="6268598" y="2922451"/>
            <a:chExt cx="1512635" cy="489529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857638-CD89-4DEA-A058-A66745985B0B}"/>
                </a:ext>
              </a:extLst>
            </p:cNvPr>
            <p:cNvSpPr txBox="1"/>
            <p:nvPr/>
          </p:nvSpPr>
          <p:spPr>
            <a:xfrm>
              <a:off x="6638354" y="7509968"/>
              <a:ext cx="11360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8EDD111-7942-4815-86B5-79A55226AC67}"/>
                </a:ext>
              </a:extLst>
            </p:cNvPr>
            <p:cNvSpPr txBox="1"/>
            <p:nvPr/>
          </p:nvSpPr>
          <p:spPr>
            <a:xfrm>
              <a:off x="6638354" y="6592467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20%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A561C5-0D5E-4CE9-8087-7A8E47FC946C}"/>
                </a:ext>
              </a:extLst>
            </p:cNvPr>
            <p:cNvSpPr txBox="1"/>
            <p:nvPr/>
          </p:nvSpPr>
          <p:spPr>
            <a:xfrm>
              <a:off x="6638354" y="5216211"/>
              <a:ext cx="11360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50%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716D45F-BC0D-4E83-A43D-AE79DE25A9B6}"/>
                </a:ext>
              </a:extLst>
            </p:cNvPr>
            <p:cNvSpPr txBox="1"/>
            <p:nvPr/>
          </p:nvSpPr>
          <p:spPr>
            <a:xfrm>
              <a:off x="6638354" y="4757459"/>
              <a:ext cx="11360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60%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0BF3C48-2B57-48EA-BD8C-77351A7FD34F}"/>
                </a:ext>
              </a:extLst>
            </p:cNvPr>
            <p:cNvSpPr txBox="1"/>
            <p:nvPr/>
          </p:nvSpPr>
          <p:spPr>
            <a:xfrm>
              <a:off x="6638354" y="2922451"/>
              <a:ext cx="11428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100%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3B631ED-2DF5-49DC-A362-A659C5517912}"/>
                </a:ext>
              </a:extLst>
            </p:cNvPr>
            <p:cNvGrpSpPr/>
            <p:nvPr/>
          </p:nvGrpSpPr>
          <p:grpSpPr>
            <a:xfrm rot="16200000">
              <a:off x="4020702" y="5213798"/>
              <a:ext cx="4778955" cy="283163"/>
              <a:chOff x="730379" y="5798809"/>
              <a:chExt cx="7542083" cy="14903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02BCBB9-6850-432E-833A-D8D4B066C8EA}"/>
                  </a:ext>
                </a:extLst>
              </p:cNvPr>
              <p:cNvGrpSpPr/>
              <p:nvPr/>
            </p:nvGrpSpPr>
            <p:grpSpPr>
              <a:xfrm>
                <a:off x="730379" y="5798809"/>
                <a:ext cx="7542083" cy="149030"/>
                <a:chOff x="2111150" y="6501551"/>
                <a:chExt cx="4342038" cy="152465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0910753A-98FD-4845-91EF-9D094C68006B}"/>
                    </a:ext>
                  </a:extLst>
                </p:cNvPr>
                <p:cNvGrpSpPr/>
                <p:nvPr/>
              </p:nvGrpSpPr>
              <p:grpSpPr>
                <a:xfrm rot="10800000">
                  <a:off x="2111150" y="6654016"/>
                  <a:ext cx="4342038" cy="0"/>
                  <a:chOff x="1079500" y="4991100"/>
                  <a:chExt cx="6836396" cy="0"/>
                </a:xfrm>
              </p:grpSpPr>
              <p:cxnSp>
                <p:nvCxnSpPr>
                  <p:cNvPr id="21" name="Straight Arrow Connector 20">
                    <a:extLst>
                      <a:ext uri="{FF2B5EF4-FFF2-40B4-BE49-F238E27FC236}">
                        <a16:creationId xmlns:a16="http://schemas.microsoft.com/office/drawing/2014/main" id="{7927B5E9-7EA8-4B30-94E8-4E20F2B8B4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540497" y="4991100"/>
                    <a:ext cx="6375399" cy="0"/>
                  </a:xfrm>
                  <a:prstGeom prst="straightConnector1">
                    <a:avLst/>
                  </a:prstGeom>
                  <a:ln w="57150">
                    <a:solidFill>
                      <a:srgbClr val="8598C3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Arrow Connector 21">
                    <a:extLst>
                      <a:ext uri="{FF2B5EF4-FFF2-40B4-BE49-F238E27FC236}">
                        <a16:creationId xmlns:a16="http://schemas.microsoft.com/office/drawing/2014/main" id="{C843B4AB-9494-43A1-AB01-A5AAF7EECD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9500" y="4991100"/>
                    <a:ext cx="876300" cy="0"/>
                  </a:xfrm>
                  <a:prstGeom prst="straightConnector1">
                    <a:avLst/>
                  </a:prstGeom>
                  <a:ln w="57150">
                    <a:solidFill>
                      <a:srgbClr val="8598C3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059A3C14-4874-4949-8F06-30F7822E37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82989" y="6501574"/>
                  <a:ext cx="0" cy="152400"/>
                </a:xfrm>
                <a:prstGeom prst="line">
                  <a:avLst/>
                </a:prstGeom>
                <a:ln w="57150">
                  <a:solidFill>
                    <a:srgbClr val="8598C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9EFF86DA-4A67-4C76-BC7A-DF5CAC4A68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08975" y="6501551"/>
                  <a:ext cx="0" cy="152400"/>
                </a:xfrm>
                <a:prstGeom prst="line">
                  <a:avLst/>
                </a:prstGeom>
                <a:ln w="57150">
                  <a:solidFill>
                    <a:srgbClr val="8598C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A21B0D95-2D72-42C1-A5F6-36EFA6E74B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67155" y="6501551"/>
                  <a:ext cx="0" cy="152400"/>
                </a:xfrm>
                <a:prstGeom prst="line">
                  <a:avLst/>
                </a:prstGeom>
                <a:ln w="57150">
                  <a:solidFill>
                    <a:srgbClr val="8598C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B5295C6D-A0E2-4016-BC48-5E93E299CC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8072" y="5798831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BDA7991-A92B-4730-85CF-C2B20DC1C5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37210" y="5798809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B79CF89-7CF7-4ABF-863C-D468828F54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1110" y="5798809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2C5284AD-7D5A-4EE4-9AC2-891A0C8B3A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23198" y="5798809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07ECAEFD-BA0E-4562-AD73-EF33993F57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61473" y="5798809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1D291AE-C125-4691-80D0-3C74D1078C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80611" y="5798809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2821CE-7C93-4739-BFEC-642E401DBBD5}"/>
                </a:ext>
              </a:extLst>
            </p:cNvPr>
            <p:cNvSpPr txBox="1"/>
            <p:nvPr/>
          </p:nvSpPr>
          <p:spPr>
            <a:xfrm>
              <a:off x="6638354" y="7051219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10%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8A9AED9-337C-4ED1-981F-A3BC9E4DEABE}"/>
                </a:ext>
              </a:extLst>
            </p:cNvPr>
            <p:cNvSpPr txBox="1"/>
            <p:nvPr/>
          </p:nvSpPr>
          <p:spPr>
            <a:xfrm>
              <a:off x="6638354" y="6133715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30%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2890C14-CF18-484E-BBF8-21B0B3372043}"/>
                </a:ext>
              </a:extLst>
            </p:cNvPr>
            <p:cNvSpPr txBox="1"/>
            <p:nvPr/>
          </p:nvSpPr>
          <p:spPr>
            <a:xfrm>
              <a:off x="6638354" y="5674963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40%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875970B-ADA5-4FD1-9102-7603C65B68C9}"/>
                </a:ext>
              </a:extLst>
            </p:cNvPr>
            <p:cNvSpPr txBox="1"/>
            <p:nvPr/>
          </p:nvSpPr>
          <p:spPr>
            <a:xfrm>
              <a:off x="6638354" y="4298707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70%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9BF1476-B925-4F6F-AB62-70931812FD14}"/>
                </a:ext>
              </a:extLst>
            </p:cNvPr>
            <p:cNvSpPr txBox="1"/>
            <p:nvPr/>
          </p:nvSpPr>
          <p:spPr>
            <a:xfrm>
              <a:off x="6638354" y="3839955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80%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DDDF9DE-FD08-440D-9D22-4C3D0BC2B843}"/>
                </a:ext>
              </a:extLst>
            </p:cNvPr>
            <p:cNvSpPr txBox="1"/>
            <p:nvPr/>
          </p:nvSpPr>
          <p:spPr>
            <a:xfrm>
              <a:off x="6638354" y="3381203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90%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C0BA7EF-14A3-4E7E-A2B7-3602AF29148C}"/>
              </a:ext>
            </a:extLst>
          </p:cNvPr>
          <p:cNvSpPr txBox="1"/>
          <p:nvPr/>
        </p:nvSpPr>
        <p:spPr>
          <a:xfrm>
            <a:off x="987351" y="2295663"/>
            <a:ext cx="35116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¿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Qué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porcentaje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los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equipos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globales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cree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que no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consiguen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sus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objetivos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5F4CC39-7264-4790-B86E-5A9D82425FA1}"/>
              </a:ext>
            </a:extLst>
          </p:cNvPr>
          <p:cNvSpPr txBox="1"/>
          <p:nvPr/>
        </p:nvSpPr>
        <p:spPr>
          <a:xfrm>
            <a:off x="240469" y="2101086"/>
            <a:ext cx="7216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600" b="1" dirty="0">
                <a:solidFill>
                  <a:srgbClr val="8598C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59421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4B998-5376-4C5B-8DC6-E6DFF2B5B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RETOS EN LOS EQUIPOS GLOBALES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6F42D72-6BE1-42FE-A3B8-693F32623DF7}"/>
              </a:ext>
            </a:extLst>
          </p:cNvPr>
          <p:cNvGrpSpPr/>
          <p:nvPr/>
        </p:nvGrpSpPr>
        <p:grpSpPr>
          <a:xfrm>
            <a:off x="7575039" y="2326201"/>
            <a:ext cx="1512635" cy="4895294"/>
            <a:chOff x="6268598" y="2922451"/>
            <a:chExt cx="1512635" cy="489529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857638-CD89-4DEA-A058-A66745985B0B}"/>
                </a:ext>
              </a:extLst>
            </p:cNvPr>
            <p:cNvSpPr txBox="1"/>
            <p:nvPr/>
          </p:nvSpPr>
          <p:spPr>
            <a:xfrm>
              <a:off x="6638354" y="7509968"/>
              <a:ext cx="11360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8EDD111-7942-4815-86B5-79A55226AC67}"/>
                </a:ext>
              </a:extLst>
            </p:cNvPr>
            <p:cNvSpPr txBox="1"/>
            <p:nvPr/>
          </p:nvSpPr>
          <p:spPr>
            <a:xfrm>
              <a:off x="6638354" y="6592467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20%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A561C5-0D5E-4CE9-8087-7A8E47FC946C}"/>
                </a:ext>
              </a:extLst>
            </p:cNvPr>
            <p:cNvSpPr txBox="1"/>
            <p:nvPr/>
          </p:nvSpPr>
          <p:spPr>
            <a:xfrm>
              <a:off x="6638354" y="5216211"/>
              <a:ext cx="11360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50%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716D45F-BC0D-4E83-A43D-AE79DE25A9B6}"/>
                </a:ext>
              </a:extLst>
            </p:cNvPr>
            <p:cNvSpPr txBox="1"/>
            <p:nvPr/>
          </p:nvSpPr>
          <p:spPr>
            <a:xfrm>
              <a:off x="6638354" y="4757459"/>
              <a:ext cx="11360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60%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0BF3C48-2B57-48EA-BD8C-77351A7FD34F}"/>
                </a:ext>
              </a:extLst>
            </p:cNvPr>
            <p:cNvSpPr txBox="1"/>
            <p:nvPr/>
          </p:nvSpPr>
          <p:spPr>
            <a:xfrm>
              <a:off x="6638354" y="2922451"/>
              <a:ext cx="11428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100%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3B631ED-2DF5-49DC-A362-A659C5517912}"/>
                </a:ext>
              </a:extLst>
            </p:cNvPr>
            <p:cNvGrpSpPr/>
            <p:nvPr/>
          </p:nvGrpSpPr>
          <p:grpSpPr>
            <a:xfrm rot="16200000">
              <a:off x="4020702" y="5213798"/>
              <a:ext cx="4778955" cy="283163"/>
              <a:chOff x="730379" y="5798809"/>
              <a:chExt cx="7542083" cy="14903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02BCBB9-6850-432E-833A-D8D4B066C8EA}"/>
                  </a:ext>
                </a:extLst>
              </p:cNvPr>
              <p:cNvGrpSpPr/>
              <p:nvPr/>
            </p:nvGrpSpPr>
            <p:grpSpPr>
              <a:xfrm>
                <a:off x="730379" y="5798809"/>
                <a:ext cx="7542083" cy="149030"/>
                <a:chOff x="2111150" y="6501551"/>
                <a:chExt cx="4342038" cy="152465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0910753A-98FD-4845-91EF-9D094C68006B}"/>
                    </a:ext>
                  </a:extLst>
                </p:cNvPr>
                <p:cNvGrpSpPr/>
                <p:nvPr/>
              </p:nvGrpSpPr>
              <p:grpSpPr>
                <a:xfrm rot="10800000">
                  <a:off x="2111150" y="6654016"/>
                  <a:ext cx="4342038" cy="0"/>
                  <a:chOff x="1079500" y="4991100"/>
                  <a:chExt cx="6836396" cy="0"/>
                </a:xfrm>
              </p:grpSpPr>
              <p:cxnSp>
                <p:nvCxnSpPr>
                  <p:cNvPr id="21" name="Straight Arrow Connector 20">
                    <a:extLst>
                      <a:ext uri="{FF2B5EF4-FFF2-40B4-BE49-F238E27FC236}">
                        <a16:creationId xmlns:a16="http://schemas.microsoft.com/office/drawing/2014/main" id="{7927B5E9-7EA8-4B30-94E8-4E20F2B8B4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540497" y="4991100"/>
                    <a:ext cx="6375399" cy="0"/>
                  </a:xfrm>
                  <a:prstGeom prst="straightConnector1">
                    <a:avLst/>
                  </a:prstGeom>
                  <a:ln w="57150">
                    <a:solidFill>
                      <a:srgbClr val="8598C3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Arrow Connector 21">
                    <a:extLst>
                      <a:ext uri="{FF2B5EF4-FFF2-40B4-BE49-F238E27FC236}">
                        <a16:creationId xmlns:a16="http://schemas.microsoft.com/office/drawing/2014/main" id="{C843B4AB-9494-43A1-AB01-A5AAF7EECD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9500" y="4991100"/>
                    <a:ext cx="876300" cy="0"/>
                  </a:xfrm>
                  <a:prstGeom prst="straightConnector1">
                    <a:avLst/>
                  </a:prstGeom>
                  <a:ln w="57150">
                    <a:solidFill>
                      <a:srgbClr val="8598C3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059A3C14-4874-4949-8F06-30F7822E37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82989" y="6501574"/>
                  <a:ext cx="0" cy="152400"/>
                </a:xfrm>
                <a:prstGeom prst="line">
                  <a:avLst/>
                </a:prstGeom>
                <a:ln w="57150">
                  <a:solidFill>
                    <a:srgbClr val="8598C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9EFF86DA-4A67-4C76-BC7A-DF5CAC4A68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08975" y="6501551"/>
                  <a:ext cx="0" cy="152400"/>
                </a:xfrm>
                <a:prstGeom prst="line">
                  <a:avLst/>
                </a:prstGeom>
                <a:ln w="57150">
                  <a:solidFill>
                    <a:srgbClr val="8598C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A21B0D95-2D72-42C1-A5F6-36EFA6E74B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67155" y="6501551"/>
                  <a:ext cx="0" cy="152400"/>
                </a:xfrm>
                <a:prstGeom prst="line">
                  <a:avLst/>
                </a:prstGeom>
                <a:ln w="57150">
                  <a:solidFill>
                    <a:srgbClr val="8598C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B5295C6D-A0E2-4016-BC48-5E93E299CC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8072" y="5798831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BDA7991-A92B-4730-85CF-C2B20DC1C5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37210" y="5798809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B79CF89-7CF7-4ABF-863C-D468828F54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1110" y="5798809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2C5284AD-7D5A-4EE4-9AC2-891A0C8B3A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23198" y="5798809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07ECAEFD-BA0E-4562-AD73-EF33993F57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61473" y="5798809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1D291AE-C125-4691-80D0-3C74D1078C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80611" y="5798809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2821CE-7C93-4739-BFEC-642E401DBBD5}"/>
                </a:ext>
              </a:extLst>
            </p:cNvPr>
            <p:cNvSpPr txBox="1"/>
            <p:nvPr/>
          </p:nvSpPr>
          <p:spPr>
            <a:xfrm>
              <a:off x="6638354" y="7051219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10%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8A9AED9-337C-4ED1-981F-A3BC9E4DEABE}"/>
                </a:ext>
              </a:extLst>
            </p:cNvPr>
            <p:cNvSpPr txBox="1"/>
            <p:nvPr/>
          </p:nvSpPr>
          <p:spPr>
            <a:xfrm>
              <a:off x="6638354" y="6133715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30%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2890C14-CF18-484E-BBF8-21B0B3372043}"/>
                </a:ext>
              </a:extLst>
            </p:cNvPr>
            <p:cNvSpPr txBox="1"/>
            <p:nvPr/>
          </p:nvSpPr>
          <p:spPr>
            <a:xfrm>
              <a:off x="6638354" y="5674963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40%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875970B-ADA5-4FD1-9102-7603C65B68C9}"/>
                </a:ext>
              </a:extLst>
            </p:cNvPr>
            <p:cNvSpPr txBox="1"/>
            <p:nvPr/>
          </p:nvSpPr>
          <p:spPr>
            <a:xfrm>
              <a:off x="6638354" y="4298707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70%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9BF1476-B925-4F6F-AB62-70931812FD14}"/>
                </a:ext>
              </a:extLst>
            </p:cNvPr>
            <p:cNvSpPr txBox="1"/>
            <p:nvPr/>
          </p:nvSpPr>
          <p:spPr>
            <a:xfrm>
              <a:off x="6638354" y="3839955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80%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DDDF9DE-FD08-440D-9D22-4C3D0BC2B843}"/>
                </a:ext>
              </a:extLst>
            </p:cNvPr>
            <p:cNvSpPr txBox="1"/>
            <p:nvPr/>
          </p:nvSpPr>
          <p:spPr>
            <a:xfrm>
              <a:off x="6638354" y="3381203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90%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C0BA7EF-14A3-4E7E-A2B7-3602AF29148C}"/>
              </a:ext>
            </a:extLst>
          </p:cNvPr>
          <p:cNvSpPr txBox="1"/>
          <p:nvPr/>
        </p:nvSpPr>
        <p:spPr>
          <a:xfrm>
            <a:off x="987351" y="2295663"/>
            <a:ext cx="35116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¿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Qué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porcentaje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los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equipos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globales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cree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que no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consiguen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los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objetivos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previstos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5F4CC39-7264-4790-B86E-5A9D82425FA1}"/>
              </a:ext>
            </a:extLst>
          </p:cNvPr>
          <p:cNvSpPr txBox="1"/>
          <p:nvPr/>
        </p:nvSpPr>
        <p:spPr>
          <a:xfrm>
            <a:off x="240469" y="2101086"/>
            <a:ext cx="7216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600" b="1" dirty="0">
                <a:solidFill>
                  <a:srgbClr val="8598C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97E472-F932-4021-AEF6-D4EE31CDB54E}"/>
              </a:ext>
            </a:extLst>
          </p:cNvPr>
          <p:cNvSpPr txBox="1"/>
          <p:nvPr/>
        </p:nvSpPr>
        <p:spPr>
          <a:xfrm>
            <a:off x="266175" y="3822655"/>
            <a:ext cx="4232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82%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los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equipos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no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lograron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sus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objetivos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previstos</a:t>
            </a:r>
            <a:endParaRPr lang="en-US" sz="1600" dirty="0">
              <a:solidFill>
                <a:srgbClr val="424242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7022F781-BB11-46CA-A8EA-AA3E6D19BBE5}"/>
              </a:ext>
            </a:extLst>
          </p:cNvPr>
          <p:cNvSpPr/>
          <p:nvPr/>
        </p:nvSpPr>
        <p:spPr>
          <a:xfrm rot="16200000">
            <a:off x="5890678" y="2172261"/>
            <a:ext cx="597855" cy="1906996"/>
          </a:xfrm>
          <a:prstGeom prst="wedgeRoundRectCallout">
            <a:avLst>
              <a:gd name="adj1" fmla="val -20833"/>
              <a:gd name="adj2" fmla="val 67514"/>
              <a:gd name="adj3" fmla="val 16667"/>
            </a:avLst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82%</a:t>
            </a:r>
            <a:endParaRPr lang="de-DE" sz="1600" dirty="0">
              <a:solidFill>
                <a:srgbClr val="424242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A9B249-E9D3-42FB-9BA8-D60849974D21}"/>
              </a:ext>
            </a:extLst>
          </p:cNvPr>
          <p:cNvSpPr txBox="1"/>
          <p:nvPr/>
        </p:nvSpPr>
        <p:spPr>
          <a:xfrm>
            <a:off x="273406" y="8270902"/>
            <a:ext cx="4232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7B7B7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Source: </a:t>
            </a:r>
            <a:r>
              <a:rPr lang="en-US" sz="1050" dirty="0">
                <a:solidFill>
                  <a:srgbClr val="7B7B7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MIT Sloan Management Review</a:t>
            </a:r>
            <a:endParaRPr lang="de-DE" sz="2000" dirty="0">
              <a:solidFill>
                <a:srgbClr val="7B7B7B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657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4B998-5376-4C5B-8DC6-E6DFF2B5B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RETOS EN LOS EQUIPOS GLOBALES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6F42D72-6BE1-42FE-A3B8-693F32623DF7}"/>
              </a:ext>
            </a:extLst>
          </p:cNvPr>
          <p:cNvGrpSpPr/>
          <p:nvPr/>
        </p:nvGrpSpPr>
        <p:grpSpPr>
          <a:xfrm>
            <a:off x="7575039" y="2326201"/>
            <a:ext cx="1512635" cy="4895294"/>
            <a:chOff x="6268598" y="2922451"/>
            <a:chExt cx="1512635" cy="489529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857638-CD89-4DEA-A058-A66745985B0B}"/>
                </a:ext>
              </a:extLst>
            </p:cNvPr>
            <p:cNvSpPr txBox="1"/>
            <p:nvPr/>
          </p:nvSpPr>
          <p:spPr>
            <a:xfrm>
              <a:off x="6638354" y="7509968"/>
              <a:ext cx="11360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8EDD111-7942-4815-86B5-79A55226AC67}"/>
                </a:ext>
              </a:extLst>
            </p:cNvPr>
            <p:cNvSpPr txBox="1"/>
            <p:nvPr/>
          </p:nvSpPr>
          <p:spPr>
            <a:xfrm>
              <a:off x="6638354" y="6592467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20%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A561C5-0D5E-4CE9-8087-7A8E47FC946C}"/>
                </a:ext>
              </a:extLst>
            </p:cNvPr>
            <p:cNvSpPr txBox="1"/>
            <p:nvPr/>
          </p:nvSpPr>
          <p:spPr>
            <a:xfrm>
              <a:off x="6638354" y="5216211"/>
              <a:ext cx="11360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50%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716D45F-BC0D-4E83-A43D-AE79DE25A9B6}"/>
                </a:ext>
              </a:extLst>
            </p:cNvPr>
            <p:cNvSpPr txBox="1"/>
            <p:nvPr/>
          </p:nvSpPr>
          <p:spPr>
            <a:xfrm>
              <a:off x="6638354" y="4757459"/>
              <a:ext cx="11360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60%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0BF3C48-2B57-48EA-BD8C-77351A7FD34F}"/>
                </a:ext>
              </a:extLst>
            </p:cNvPr>
            <p:cNvSpPr txBox="1"/>
            <p:nvPr/>
          </p:nvSpPr>
          <p:spPr>
            <a:xfrm>
              <a:off x="6638354" y="2922451"/>
              <a:ext cx="11428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100%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3B631ED-2DF5-49DC-A362-A659C5517912}"/>
                </a:ext>
              </a:extLst>
            </p:cNvPr>
            <p:cNvGrpSpPr/>
            <p:nvPr/>
          </p:nvGrpSpPr>
          <p:grpSpPr>
            <a:xfrm rot="16200000">
              <a:off x="4020702" y="5213798"/>
              <a:ext cx="4778955" cy="283163"/>
              <a:chOff x="730379" y="5798809"/>
              <a:chExt cx="7542083" cy="14903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02BCBB9-6850-432E-833A-D8D4B066C8EA}"/>
                  </a:ext>
                </a:extLst>
              </p:cNvPr>
              <p:cNvGrpSpPr/>
              <p:nvPr/>
            </p:nvGrpSpPr>
            <p:grpSpPr>
              <a:xfrm>
                <a:off x="730379" y="5798809"/>
                <a:ext cx="7542083" cy="149030"/>
                <a:chOff x="2111150" y="6501551"/>
                <a:chExt cx="4342038" cy="152465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0910753A-98FD-4845-91EF-9D094C68006B}"/>
                    </a:ext>
                  </a:extLst>
                </p:cNvPr>
                <p:cNvGrpSpPr/>
                <p:nvPr/>
              </p:nvGrpSpPr>
              <p:grpSpPr>
                <a:xfrm rot="10800000">
                  <a:off x="2111150" y="6654016"/>
                  <a:ext cx="4342038" cy="0"/>
                  <a:chOff x="1079500" y="4991100"/>
                  <a:chExt cx="6836396" cy="0"/>
                </a:xfrm>
              </p:grpSpPr>
              <p:cxnSp>
                <p:nvCxnSpPr>
                  <p:cNvPr id="21" name="Straight Arrow Connector 20">
                    <a:extLst>
                      <a:ext uri="{FF2B5EF4-FFF2-40B4-BE49-F238E27FC236}">
                        <a16:creationId xmlns:a16="http://schemas.microsoft.com/office/drawing/2014/main" id="{7927B5E9-7EA8-4B30-94E8-4E20F2B8B4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540497" y="4991100"/>
                    <a:ext cx="6375399" cy="0"/>
                  </a:xfrm>
                  <a:prstGeom prst="straightConnector1">
                    <a:avLst/>
                  </a:prstGeom>
                  <a:ln w="57150">
                    <a:solidFill>
                      <a:srgbClr val="8598C3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Arrow Connector 21">
                    <a:extLst>
                      <a:ext uri="{FF2B5EF4-FFF2-40B4-BE49-F238E27FC236}">
                        <a16:creationId xmlns:a16="http://schemas.microsoft.com/office/drawing/2014/main" id="{C843B4AB-9494-43A1-AB01-A5AAF7EECD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9500" y="4991100"/>
                    <a:ext cx="876300" cy="0"/>
                  </a:xfrm>
                  <a:prstGeom prst="straightConnector1">
                    <a:avLst/>
                  </a:prstGeom>
                  <a:ln w="57150">
                    <a:solidFill>
                      <a:srgbClr val="8598C3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059A3C14-4874-4949-8F06-30F7822E37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82989" y="6501574"/>
                  <a:ext cx="0" cy="152400"/>
                </a:xfrm>
                <a:prstGeom prst="line">
                  <a:avLst/>
                </a:prstGeom>
                <a:ln w="57150">
                  <a:solidFill>
                    <a:srgbClr val="8598C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9EFF86DA-4A67-4C76-BC7A-DF5CAC4A68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08975" y="6501551"/>
                  <a:ext cx="0" cy="152400"/>
                </a:xfrm>
                <a:prstGeom prst="line">
                  <a:avLst/>
                </a:prstGeom>
                <a:ln w="57150">
                  <a:solidFill>
                    <a:srgbClr val="8598C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A21B0D95-2D72-42C1-A5F6-36EFA6E74B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67155" y="6501551"/>
                  <a:ext cx="0" cy="152400"/>
                </a:xfrm>
                <a:prstGeom prst="line">
                  <a:avLst/>
                </a:prstGeom>
                <a:ln w="57150">
                  <a:solidFill>
                    <a:srgbClr val="8598C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B5295C6D-A0E2-4016-BC48-5E93E299CC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8072" y="5798831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BDA7991-A92B-4730-85CF-C2B20DC1C5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37210" y="5798809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B79CF89-7CF7-4ABF-863C-D468828F54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1110" y="5798809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2C5284AD-7D5A-4EE4-9AC2-891A0C8B3A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23198" y="5798809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07ECAEFD-BA0E-4562-AD73-EF33993F57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61473" y="5798809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1D291AE-C125-4691-80D0-3C74D1078C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80611" y="5798809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2821CE-7C93-4739-BFEC-642E401DBBD5}"/>
                </a:ext>
              </a:extLst>
            </p:cNvPr>
            <p:cNvSpPr txBox="1"/>
            <p:nvPr/>
          </p:nvSpPr>
          <p:spPr>
            <a:xfrm>
              <a:off x="6638354" y="7051219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10%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8A9AED9-337C-4ED1-981F-A3BC9E4DEABE}"/>
                </a:ext>
              </a:extLst>
            </p:cNvPr>
            <p:cNvSpPr txBox="1"/>
            <p:nvPr/>
          </p:nvSpPr>
          <p:spPr>
            <a:xfrm>
              <a:off x="6638354" y="6133715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30%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2890C14-CF18-484E-BBF8-21B0B3372043}"/>
                </a:ext>
              </a:extLst>
            </p:cNvPr>
            <p:cNvSpPr txBox="1"/>
            <p:nvPr/>
          </p:nvSpPr>
          <p:spPr>
            <a:xfrm>
              <a:off x="6638354" y="5674963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40%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875970B-ADA5-4FD1-9102-7603C65B68C9}"/>
                </a:ext>
              </a:extLst>
            </p:cNvPr>
            <p:cNvSpPr txBox="1"/>
            <p:nvPr/>
          </p:nvSpPr>
          <p:spPr>
            <a:xfrm>
              <a:off x="6638354" y="4298707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70%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9BF1476-B925-4F6F-AB62-70931812FD14}"/>
                </a:ext>
              </a:extLst>
            </p:cNvPr>
            <p:cNvSpPr txBox="1"/>
            <p:nvPr/>
          </p:nvSpPr>
          <p:spPr>
            <a:xfrm>
              <a:off x="6638354" y="3839955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80%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DDDF9DE-FD08-440D-9D22-4C3D0BC2B843}"/>
                </a:ext>
              </a:extLst>
            </p:cNvPr>
            <p:cNvSpPr txBox="1"/>
            <p:nvPr/>
          </p:nvSpPr>
          <p:spPr>
            <a:xfrm>
              <a:off x="6638354" y="3381203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90%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C0BA7EF-14A3-4E7E-A2B7-3602AF29148C}"/>
              </a:ext>
            </a:extLst>
          </p:cNvPr>
          <p:cNvSpPr txBox="1"/>
          <p:nvPr/>
        </p:nvSpPr>
        <p:spPr>
          <a:xfrm>
            <a:off x="987351" y="2295663"/>
            <a:ext cx="35116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¿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Qué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porcentaje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empleados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corporativos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trabajan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al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menos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un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equipo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virtual global?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5F4CC39-7264-4790-B86E-5A9D82425FA1}"/>
              </a:ext>
            </a:extLst>
          </p:cNvPr>
          <p:cNvSpPr txBox="1"/>
          <p:nvPr/>
        </p:nvSpPr>
        <p:spPr>
          <a:xfrm>
            <a:off x="240469" y="2101086"/>
            <a:ext cx="7216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600" b="1" dirty="0">
                <a:solidFill>
                  <a:srgbClr val="8598C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91146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4B998-5376-4C5B-8DC6-E6DFF2B5B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RETOS EN LOS EQUIPOS GLOBALES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6F42D72-6BE1-42FE-A3B8-693F32623DF7}"/>
              </a:ext>
            </a:extLst>
          </p:cNvPr>
          <p:cNvGrpSpPr/>
          <p:nvPr/>
        </p:nvGrpSpPr>
        <p:grpSpPr>
          <a:xfrm>
            <a:off x="7575039" y="2326201"/>
            <a:ext cx="1512635" cy="4895294"/>
            <a:chOff x="6268598" y="2922451"/>
            <a:chExt cx="1512635" cy="489529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857638-CD89-4DEA-A058-A66745985B0B}"/>
                </a:ext>
              </a:extLst>
            </p:cNvPr>
            <p:cNvSpPr txBox="1"/>
            <p:nvPr/>
          </p:nvSpPr>
          <p:spPr>
            <a:xfrm>
              <a:off x="6638354" y="7509968"/>
              <a:ext cx="11360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8EDD111-7942-4815-86B5-79A55226AC67}"/>
                </a:ext>
              </a:extLst>
            </p:cNvPr>
            <p:cNvSpPr txBox="1"/>
            <p:nvPr/>
          </p:nvSpPr>
          <p:spPr>
            <a:xfrm>
              <a:off x="6638354" y="6592467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20%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A561C5-0D5E-4CE9-8087-7A8E47FC946C}"/>
                </a:ext>
              </a:extLst>
            </p:cNvPr>
            <p:cNvSpPr txBox="1"/>
            <p:nvPr/>
          </p:nvSpPr>
          <p:spPr>
            <a:xfrm>
              <a:off x="6638354" y="5216211"/>
              <a:ext cx="11360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50%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716D45F-BC0D-4E83-A43D-AE79DE25A9B6}"/>
                </a:ext>
              </a:extLst>
            </p:cNvPr>
            <p:cNvSpPr txBox="1"/>
            <p:nvPr/>
          </p:nvSpPr>
          <p:spPr>
            <a:xfrm>
              <a:off x="6638354" y="4757459"/>
              <a:ext cx="11360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60%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0BF3C48-2B57-48EA-BD8C-77351A7FD34F}"/>
                </a:ext>
              </a:extLst>
            </p:cNvPr>
            <p:cNvSpPr txBox="1"/>
            <p:nvPr/>
          </p:nvSpPr>
          <p:spPr>
            <a:xfrm>
              <a:off x="6638354" y="2922451"/>
              <a:ext cx="11428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100%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3B631ED-2DF5-49DC-A362-A659C5517912}"/>
                </a:ext>
              </a:extLst>
            </p:cNvPr>
            <p:cNvGrpSpPr/>
            <p:nvPr/>
          </p:nvGrpSpPr>
          <p:grpSpPr>
            <a:xfrm rot="16200000">
              <a:off x="4020702" y="5213798"/>
              <a:ext cx="4778955" cy="283163"/>
              <a:chOff x="730379" y="5798809"/>
              <a:chExt cx="7542083" cy="14903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02BCBB9-6850-432E-833A-D8D4B066C8EA}"/>
                  </a:ext>
                </a:extLst>
              </p:cNvPr>
              <p:cNvGrpSpPr/>
              <p:nvPr/>
            </p:nvGrpSpPr>
            <p:grpSpPr>
              <a:xfrm>
                <a:off x="730379" y="5798809"/>
                <a:ext cx="7542083" cy="149030"/>
                <a:chOff x="2111150" y="6501551"/>
                <a:chExt cx="4342038" cy="152465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0910753A-98FD-4845-91EF-9D094C68006B}"/>
                    </a:ext>
                  </a:extLst>
                </p:cNvPr>
                <p:cNvGrpSpPr/>
                <p:nvPr/>
              </p:nvGrpSpPr>
              <p:grpSpPr>
                <a:xfrm rot="10800000">
                  <a:off x="2111150" y="6654016"/>
                  <a:ext cx="4342038" cy="0"/>
                  <a:chOff x="1079500" y="4991100"/>
                  <a:chExt cx="6836396" cy="0"/>
                </a:xfrm>
              </p:grpSpPr>
              <p:cxnSp>
                <p:nvCxnSpPr>
                  <p:cNvPr id="21" name="Straight Arrow Connector 20">
                    <a:extLst>
                      <a:ext uri="{FF2B5EF4-FFF2-40B4-BE49-F238E27FC236}">
                        <a16:creationId xmlns:a16="http://schemas.microsoft.com/office/drawing/2014/main" id="{7927B5E9-7EA8-4B30-94E8-4E20F2B8B4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540497" y="4991100"/>
                    <a:ext cx="6375399" cy="0"/>
                  </a:xfrm>
                  <a:prstGeom prst="straightConnector1">
                    <a:avLst/>
                  </a:prstGeom>
                  <a:ln w="57150">
                    <a:solidFill>
                      <a:srgbClr val="8598C3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Arrow Connector 21">
                    <a:extLst>
                      <a:ext uri="{FF2B5EF4-FFF2-40B4-BE49-F238E27FC236}">
                        <a16:creationId xmlns:a16="http://schemas.microsoft.com/office/drawing/2014/main" id="{C843B4AB-9494-43A1-AB01-A5AAF7EECD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9500" y="4991100"/>
                    <a:ext cx="876300" cy="0"/>
                  </a:xfrm>
                  <a:prstGeom prst="straightConnector1">
                    <a:avLst/>
                  </a:prstGeom>
                  <a:ln w="57150">
                    <a:solidFill>
                      <a:srgbClr val="8598C3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059A3C14-4874-4949-8F06-30F7822E37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82989" y="6501574"/>
                  <a:ext cx="0" cy="152400"/>
                </a:xfrm>
                <a:prstGeom prst="line">
                  <a:avLst/>
                </a:prstGeom>
                <a:ln w="57150">
                  <a:solidFill>
                    <a:srgbClr val="8598C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9EFF86DA-4A67-4C76-BC7A-DF5CAC4A68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08975" y="6501551"/>
                  <a:ext cx="0" cy="152400"/>
                </a:xfrm>
                <a:prstGeom prst="line">
                  <a:avLst/>
                </a:prstGeom>
                <a:ln w="57150">
                  <a:solidFill>
                    <a:srgbClr val="8598C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A21B0D95-2D72-42C1-A5F6-36EFA6E74B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67155" y="6501551"/>
                  <a:ext cx="0" cy="152400"/>
                </a:xfrm>
                <a:prstGeom prst="line">
                  <a:avLst/>
                </a:prstGeom>
                <a:ln w="57150">
                  <a:solidFill>
                    <a:srgbClr val="8598C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B5295C6D-A0E2-4016-BC48-5E93E299CC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8072" y="5798831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BDA7991-A92B-4730-85CF-C2B20DC1C5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37210" y="5798809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B79CF89-7CF7-4ABF-863C-D468828F54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1110" y="5798809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2C5284AD-7D5A-4EE4-9AC2-891A0C8B3A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23198" y="5798809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07ECAEFD-BA0E-4562-AD73-EF33993F57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61473" y="5798809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1D291AE-C125-4691-80D0-3C74D1078C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80611" y="5798809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2821CE-7C93-4739-BFEC-642E401DBBD5}"/>
                </a:ext>
              </a:extLst>
            </p:cNvPr>
            <p:cNvSpPr txBox="1"/>
            <p:nvPr/>
          </p:nvSpPr>
          <p:spPr>
            <a:xfrm>
              <a:off x="6638354" y="7051219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10%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8A9AED9-337C-4ED1-981F-A3BC9E4DEABE}"/>
                </a:ext>
              </a:extLst>
            </p:cNvPr>
            <p:cNvSpPr txBox="1"/>
            <p:nvPr/>
          </p:nvSpPr>
          <p:spPr>
            <a:xfrm>
              <a:off x="6638354" y="6133715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30%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2890C14-CF18-484E-BBF8-21B0B3372043}"/>
                </a:ext>
              </a:extLst>
            </p:cNvPr>
            <p:cNvSpPr txBox="1"/>
            <p:nvPr/>
          </p:nvSpPr>
          <p:spPr>
            <a:xfrm>
              <a:off x="6638354" y="5674963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40%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875970B-ADA5-4FD1-9102-7603C65B68C9}"/>
                </a:ext>
              </a:extLst>
            </p:cNvPr>
            <p:cNvSpPr txBox="1"/>
            <p:nvPr/>
          </p:nvSpPr>
          <p:spPr>
            <a:xfrm>
              <a:off x="6638354" y="4298707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70%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9BF1476-B925-4F6F-AB62-70931812FD14}"/>
                </a:ext>
              </a:extLst>
            </p:cNvPr>
            <p:cNvSpPr txBox="1"/>
            <p:nvPr/>
          </p:nvSpPr>
          <p:spPr>
            <a:xfrm>
              <a:off x="6638354" y="3839955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80%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DDDF9DE-FD08-440D-9D22-4C3D0BC2B843}"/>
                </a:ext>
              </a:extLst>
            </p:cNvPr>
            <p:cNvSpPr txBox="1"/>
            <p:nvPr/>
          </p:nvSpPr>
          <p:spPr>
            <a:xfrm>
              <a:off x="6638354" y="3381203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90%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C0BA7EF-14A3-4E7E-A2B7-3602AF29148C}"/>
              </a:ext>
            </a:extLst>
          </p:cNvPr>
          <p:cNvSpPr txBox="1"/>
          <p:nvPr/>
        </p:nvSpPr>
        <p:spPr>
          <a:xfrm>
            <a:off x="987351" y="2295663"/>
            <a:ext cx="35116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¿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Qué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porcentaje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empleados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corporativos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trabajan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al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menos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un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equipo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virtual global?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5F4CC39-7264-4790-B86E-5A9D82425FA1}"/>
              </a:ext>
            </a:extLst>
          </p:cNvPr>
          <p:cNvSpPr txBox="1"/>
          <p:nvPr/>
        </p:nvSpPr>
        <p:spPr>
          <a:xfrm>
            <a:off x="240469" y="2101086"/>
            <a:ext cx="7216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600" b="1" dirty="0">
                <a:solidFill>
                  <a:srgbClr val="8598C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A251002-9815-4722-91B5-4C7691411D4A}"/>
              </a:ext>
            </a:extLst>
          </p:cNvPr>
          <p:cNvSpPr txBox="1"/>
          <p:nvPr/>
        </p:nvSpPr>
        <p:spPr>
          <a:xfrm>
            <a:off x="266175" y="3807266"/>
            <a:ext cx="4232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89%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los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empleados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corporativos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sirven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al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menos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un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equipo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virtual global.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4CC58835-9878-46A9-80F3-7910459756EF}"/>
              </a:ext>
            </a:extLst>
          </p:cNvPr>
          <p:cNvSpPr/>
          <p:nvPr/>
        </p:nvSpPr>
        <p:spPr>
          <a:xfrm rot="16200000">
            <a:off x="5879662" y="1937993"/>
            <a:ext cx="597855" cy="1906996"/>
          </a:xfrm>
          <a:prstGeom prst="wedgeRoundRectCallout">
            <a:avLst>
              <a:gd name="adj1" fmla="val -20833"/>
              <a:gd name="adj2" fmla="val 67514"/>
              <a:gd name="adj3" fmla="val 16667"/>
            </a:avLst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89%</a:t>
            </a:r>
            <a:endParaRPr lang="de-DE" sz="1600" dirty="0">
              <a:solidFill>
                <a:srgbClr val="424242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17B837D-0A7F-4B6D-A266-F7F17F5FE997}"/>
              </a:ext>
            </a:extLst>
          </p:cNvPr>
          <p:cNvSpPr txBox="1"/>
          <p:nvPr/>
        </p:nvSpPr>
        <p:spPr>
          <a:xfrm>
            <a:off x="273406" y="8270902"/>
            <a:ext cx="4232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7B7B7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Source: </a:t>
            </a:r>
            <a:r>
              <a:rPr lang="en-US" sz="1050" dirty="0">
                <a:solidFill>
                  <a:srgbClr val="7B7B7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RW3 Culture Wizard</a:t>
            </a:r>
            <a:endParaRPr lang="de-DE" sz="2000" dirty="0">
              <a:solidFill>
                <a:srgbClr val="7B7B7B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03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4B998-5376-4C5B-8DC6-E6DFF2B5B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RETOS EN LOS EQUIPOS GLOBALES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6F42D72-6BE1-42FE-A3B8-693F32623DF7}"/>
              </a:ext>
            </a:extLst>
          </p:cNvPr>
          <p:cNvGrpSpPr/>
          <p:nvPr/>
        </p:nvGrpSpPr>
        <p:grpSpPr>
          <a:xfrm>
            <a:off x="7575039" y="2326201"/>
            <a:ext cx="1512635" cy="4895294"/>
            <a:chOff x="6268598" y="2922451"/>
            <a:chExt cx="1512635" cy="489529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857638-CD89-4DEA-A058-A66745985B0B}"/>
                </a:ext>
              </a:extLst>
            </p:cNvPr>
            <p:cNvSpPr txBox="1"/>
            <p:nvPr/>
          </p:nvSpPr>
          <p:spPr>
            <a:xfrm>
              <a:off x="6638354" y="7509968"/>
              <a:ext cx="11360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8EDD111-7942-4815-86B5-79A55226AC67}"/>
                </a:ext>
              </a:extLst>
            </p:cNvPr>
            <p:cNvSpPr txBox="1"/>
            <p:nvPr/>
          </p:nvSpPr>
          <p:spPr>
            <a:xfrm>
              <a:off x="6638354" y="6592467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20%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A561C5-0D5E-4CE9-8087-7A8E47FC946C}"/>
                </a:ext>
              </a:extLst>
            </p:cNvPr>
            <p:cNvSpPr txBox="1"/>
            <p:nvPr/>
          </p:nvSpPr>
          <p:spPr>
            <a:xfrm>
              <a:off x="6638354" y="5216211"/>
              <a:ext cx="11360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50%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716D45F-BC0D-4E83-A43D-AE79DE25A9B6}"/>
                </a:ext>
              </a:extLst>
            </p:cNvPr>
            <p:cNvSpPr txBox="1"/>
            <p:nvPr/>
          </p:nvSpPr>
          <p:spPr>
            <a:xfrm>
              <a:off x="6638354" y="4757459"/>
              <a:ext cx="11360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60%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0BF3C48-2B57-48EA-BD8C-77351A7FD34F}"/>
                </a:ext>
              </a:extLst>
            </p:cNvPr>
            <p:cNvSpPr txBox="1"/>
            <p:nvPr/>
          </p:nvSpPr>
          <p:spPr>
            <a:xfrm>
              <a:off x="6638354" y="2922451"/>
              <a:ext cx="11428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100%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3B631ED-2DF5-49DC-A362-A659C5517912}"/>
                </a:ext>
              </a:extLst>
            </p:cNvPr>
            <p:cNvGrpSpPr/>
            <p:nvPr/>
          </p:nvGrpSpPr>
          <p:grpSpPr>
            <a:xfrm rot="16200000">
              <a:off x="4020702" y="5213798"/>
              <a:ext cx="4778955" cy="283163"/>
              <a:chOff x="730379" y="5798809"/>
              <a:chExt cx="7542083" cy="14903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02BCBB9-6850-432E-833A-D8D4B066C8EA}"/>
                  </a:ext>
                </a:extLst>
              </p:cNvPr>
              <p:cNvGrpSpPr/>
              <p:nvPr/>
            </p:nvGrpSpPr>
            <p:grpSpPr>
              <a:xfrm>
                <a:off x="730379" y="5798809"/>
                <a:ext cx="7542083" cy="149030"/>
                <a:chOff x="2111150" y="6501551"/>
                <a:chExt cx="4342038" cy="152465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0910753A-98FD-4845-91EF-9D094C68006B}"/>
                    </a:ext>
                  </a:extLst>
                </p:cNvPr>
                <p:cNvGrpSpPr/>
                <p:nvPr/>
              </p:nvGrpSpPr>
              <p:grpSpPr>
                <a:xfrm rot="10800000">
                  <a:off x="2111150" y="6654016"/>
                  <a:ext cx="4342038" cy="0"/>
                  <a:chOff x="1079500" y="4991100"/>
                  <a:chExt cx="6836396" cy="0"/>
                </a:xfrm>
              </p:grpSpPr>
              <p:cxnSp>
                <p:nvCxnSpPr>
                  <p:cNvPr id="21" name="Straight Arrow Connector 20">
                    <a:extLst>
                      <a:ext uri="{FF2B5EF4-FFF2-40B4-BE49-F238E27FC236}">
                        <a16:creationId xmlns:a16="http://schemas.microsoft.com/office/drawing/2014/main" id="{7927B5E9-7EA8-4B30-94E8-4E20F2B8B4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540497" y="4991100"/>
                    <a:ext cx="6375399" cy="0"/>
                  </a:xfrm>
                  <a:prstGeom prst="straightConnector1">
                    <a:avLst/>
                  </a:prstGeom>
                  <a:ln w="57150">
                    <a:solidFill>
                      <a:srgbClr val="8598C3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Arrow Connector 21">
                    <a:extLst>
                      <a:ext uri="{FF2B5EF4-FFF2-40B4-BE49-F238E27FC236}">
                        <a16:creationId xmlns:a16="http://schemas.microsoft.com/office/drawing/2014/main" id="{C843B4AB-9494-43A1-AB01-A5AAF7EECD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9500" y="4991100"/>
                    <a:ext cx="876300" cy="0"/>
                  </a:xfrm>
                  <a:prstGeom prst="straightConnector1">
                    <a:avLst/>
                  </a:prstGeom>
                  <a:ln w="57150">
                    <a:solidFill>
                      <a:srgbClr val="8598C3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059A3C14-4874-4949-8F06-30F7822E37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82989" y="6501574"/>
                  <a:ext cx="0" cy="152400"/>
                </a:xfrm>
                <a:prstGeom prst="line">
                  <a:avLst/>
                </a:prstGeom>
                <a:ln w="57150">
                  <a:solidFill>
                    <a:srgbClr val="8598C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9EFF86DA-4A67-4C76-BC7A-DF5CAC4A68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08975" y="6501551"/>
                  <a:ext cx="0" cy="152400"/>
                </a:xfrm>
                <a:prstGeom prst="line">
                  <a:avLst/>
                </a:prstGeom>
                <a:ln w="57150">
                  <a:solidFill>
                    <a:srgbClr val="8598C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A21B0D95-2D72-42C1-A5F6-36EFA6E74B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67155" y="6501551"/>
                  <a:ext cx="0" cy="152400"/>
                </a:xfrm>
                <a:prstGeom prst="line">
                  <a:avLst/>
                </a:prstGeom>
                <a:ln w="57150">
                  <a:solidFill>
                    <a:srgbClr val="8598C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B5295C6D-A0E2-4016-BC48-5E93E299CC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8072" y="5798831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BDA7991-A92B-4730-85CF-C2B20DC1C5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37210" y="5798809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B79CF89-7CF7-4ABF-863C-D468828F54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1110" y="5798809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2C5284AD-7D5A-4EE4-9AC2-891A0C8B3A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23198" y="5798809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07ECAEFD-BA0E-4562-AD73-EF33993F57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61473" y="5798809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1D291AE-C125-4691-80D0-3C74D1078C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80611" y="5798809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2821CE-7C93-4739-BFEC-642E401DBBD5}"/>
                </a:ext>
              </a:extLst>
            </p:cNvPr>
            <p:cNvSpPr txBox="1"/>
            <p:nvPr/>
          </p:nvSpPr>
          <p:spPr>
            <a:xfrm>
              <a:off x="6638354" y="7051219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10%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8A9AED9-337C-4ED1-981F-A3BC9E4DEABE}"/>
                </a:ext>
              </a:extLst>
            </p:cNvPr>
            <p:cNvSpPr txBox="1"/>
            <p:nvPr/>
          </p:nvSpPr>
          <p:spPr>
            <a:xfrm>
              <a:off x="6638354" y="6133715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30%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2890C14-CF18-484E-BBF8-21B0B3372043}"/>
                </a:ext>
              </a:extLst>
            </p:cNvPr>
            <p:cNvSpPr txBox="1"/>
            <p:nvPr/>
          </p:nvSpPr>
          <p:spPr>
            <a:xfrm>
              <a:off x="6638354" y="5674963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40%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875970B-ADA5-4FD1-9102-7603C65B68C9}"/>
                </a:ext>
              </a:extLst>
            </p:cNvPr>
            <p:cNvSpPr txBox="1"/>
            <p:nvPr/>
          </p:nvSpPr>
          <p:spPr>
            <a:xfrm>
              <a:off x="6638354" y="4298707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70%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9BF1476-B925-4F6F-AB62-70931812FD14}"/>
                </a:ext>
              </a:extLst>
            </p:cNvPr>
            <p:cNvSpPr txBox="1"/>
            <p:nvPr/>
          </p:nvSpPr>
          <p:spPr>
            <a:xfrm>
              <a:off x="6638354" y="3839955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80%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DDDF9DE-FD08-440D-9D22-4C3D0BC2B843}"/>
                </a:ext>
              </a:extLst>
            </p:cNvPr>
            <p:cNvSpPr txBox="1"/>
            <p:nvPr/>
          </p:nvSpPr>
          <p:spPr>
            <a:xfrm>
              <a:off x="6638354" y="3381203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90%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C0BA7EF-14A3-4E7E-A2B7-3602AF29148C}"/>
              </a:ext>
            </a:extLst>
          </p:cNvPr>
          <p:cNvSpPr txBox="1"/>
          <p:nvPr/>
        </p:nvSpPr>
        <p:spPr>
          <a:xfrm>
            <a:off x="987351" y="2295663"/>
            <a:ext cx="35116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¿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Qué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porcentaje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empleados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reciben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una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formación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que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los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prepara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para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trabajar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un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equipo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virtual global?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5F4CC39-7264-4790-B86E-5A9D82425FA1}"/>
              </a:ext>
            </a:extLst>
          </p:cNvPr>
          <p:cNvSpPr txBox="1"/>
          <p:nvPr/>
        </p:nvSpPr>
        <p:spPr>
          <a:xfrm>
            <a:off x="240469" y="2101086"/>
            <a:ext cx="7216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600" b="1" dirty="0">
                <a:solidFill>
                  <a:srgbClr val="8598C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84953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4B998-5376-4C5B-8DC6-E6DFF2B5B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RETOS EN LOS EQUIPOS GLOBALES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6F42D72-6BE1-42FE-A3B8-693F32623DF7}"/>
              </a:ext>
            </a:extLst>
          </p:cNvPr>
          <p:cNvGrpSpPr/>
          <p:nvPr/>
        </p:nvGrpSpPr>
        <p:grpSpPr>
          <a:xfrm>
            <a:off x="7575039" y="2326201"/>
            <a:ext cx="1512635" cy="4895294"/>
            <a:chOff x="6268598" y="2922451"/>
            <a:chExt cx="1512635" cy="489529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857638-CD89-4DEA-A058-A66745985B0B}"/>
                </a:ext>
              </a:extLst>
            </p:cNvPr>
            <p:cNvSpPr txBox="1"/>
            <p:nvPr/>
          </p:nvSpPr>
          <p:spPr>
            <a:xfrm>
              <a:off x="6638354" y="7509968"/>
              <a:ext cx="11360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8EDD111-7942-4815-86B5-79A55226AC67}"/>
                </a:ext>
              </a:extLst>
            </p:cNvPr>
            <p:cNvSpPr txBox="1"/>
            <p:nvPr/>
          </p:nvSpPr>
          <p:spPr>
            <a:xfrm>
              <a:off x="6638354" y="6592467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20%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A561C5-0D5E-4CE9-8087-7A8E47FC946C}"/>
                </a:ext>
              </a:extLst>
            </p:cNvPr>
            <p:cNvSpPr txBox="1"/>
            <p:nvPr/>
          </p:nvSpPr>
          <p:spPr>
            <a:xfrm>
              <a:off x="6638354" y="5216211"/>
              <a:ext cx="11360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50%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716D45F-BC0D-4E83-A43D-AE79DE25A9B6}"/>
                </a:ext>
              </a:extLst>
            </p:cNvPr>
            <p:cNvSpPr txBox="1"/>
            <p:nvPr/>
          </p:nvSpPr>
          <p:spPr>
            <a:xfrm>
              <a:off x="6638354" y="4757459"/>
              <a:ext cx="11360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60%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0BF3C48-2B57-48EA-BD8C-77351A7FD34F}"/>
                </a:ext>
              </a:extLst>
            </p:cNvPr>
            <p:cNvSpPr txBox="1"/>
            <p:nvPr/>
          </p:nvSpPr>
          <p:spPr>
            <a:xfrm>
              <a:off x="6638354" y="2922451"/>
              <a:ext cx="11428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100%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3B631ED-2DF5-49DC-A362-A659C5517912}"/>
                </a:ext>
              </a:extLst>
            </p:cNvPr>
            <p:cNvGrpSpPr/>
            <p:nvPr/>
          </p:nvGrpSpPr>
          <p:grpSpPr>
            <a:xfrm rot="16200000">
              <a:off x="4020702" y="5213798"/>
              <a:ext cx="4778955" cy="283163"/>
              <a:chOff x="730379" y="5798809"/>
              <a:chExt cx="7542083" cy="14903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02BCBB9-6850-432E-833A-D8D4B066C8EA}"/>
                  </a:ext>
                </a:extLst>
              </p:cNvPr>
              <p:cNvGrpSpPr/>
              <p:nvPr/>
            </p:nvGrpSpPr>
            <p:grpSpPr>
              <a:xfrm>
                <a:off x="730379" y="5798809"/>
                <a:ext cx="7542083" cy="149030"/>
                <a:chOff x="2111150" y="6501551"/>
                <a:chExt cx="4342038" cy="152465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0910753A-98FD-4845-91EF-9D094C68006B}"/>
                    </a:ext>
                  </a:extLst>
                </p:cNvPr>
                <p:cNvGrpSpPr/>
                <p:nvPr/>
              </p:nvGrpSpPr>
              <p:grpSpPr>
                <a:xfrm rot="10800000">
                  <a:off x="2111150" y="6654016"/>
                  <a:ext cx="4342038" cy="0"/>
                  <a:chOff x="1079500" y="4991100"/>
                  <a:chExt cx="6836396" cy="0"/>
                </a:xfrm>
              </p:grpSpPr>
              <p:cxnSp>
                <p:nvCxnSpPr>
                  <p:cNvPr id="21" name="Straight Arrow Connector 20">
                    <a:extLst>
                      <a:ext uri="{FF2B5EF4-FFF2-40B4-BE49-F238E27FC236}">
                        <a16:creationId xmlns:a16="http://schemas.microsoft.com/office/drawing/2014/main" id="{7927B5E9-7EA8-4B30-94E8-4E20F2B8B4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540497" y="4991100"/>
                    <a:ext cx="6375399" cy="0"/>
                  </a:xfrm>
                  <a:prstGeom prst="straightConnector1">
                    <a:avLst/>
                  </a:prstGeom>
                  <a:ln w="57150">
                    <a:solidFill>
                      <a:srgbClr val="8598C3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Arrow Connector 21">
                    <a:extLst>
                      <a:ext uri="{FF2B5EF4-FFF2-40B4-BE49-F238E27FC236}">
                        <a16:creationId xmlns:a16="http://schemas.microsoft.com/office/drawing/2014/main" id="{C843B4AB-9494-43A1-AB01-A5AAF7EECD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9500" y="4991100"/>
                    <a:ext cx="876300" cy="0"/>
                  </a:xfrm>
                  <a:prstGeom prst="straightConnector1">
                    <a:avLst/>
                  </a:prstGeom>
                  <a:ln w="57150">
                    <a:solidFill>
                      <a:srgbClr val="8598C3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059A3C14-4874-4949-8F06-30F7822E37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82989" y="6501574"/>
                  <a:ext cx="0" cy="152400"/>
                </a:xfrm>
                <a:prstGeom prst="line">
                  <a:avLst/>
                </a:prstGeom>
                <a:ln w="57150">
                  <a:solidFill>
                    <a:srgbClr val="8598C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9EFF86DA-4A67-4C76-BC7A-DF5CAC4A68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08975" y="6501551"/>
                  <a:ext cx="0" cy="152400"/>
                </a:xfrm>
                <a:prstGeom prst="line">
                  <a:avLst/>
                </a:prstGeom>
                <a:ln w="57150">
                  <a:solidFill>
                    <a:srgbClr val="8598C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A21B0D95-2D72-42C1-A5F6-36EFA6E74B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67155" y="6501551"/>
                  <a:ext cx="0" cy="152400"/>
                </a:xfrm>
                <a:prstGeom prst="line">
                  <a:avLst/>
                </a:prstGeom>
                <a:ln w="57150">
                  <a:solidFill>
                    <a:srgbClr val="8598C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B5295C6D-A0E2-4016-BC48-5E93E299CC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8072" y="5798831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BDA7991-A92B-4730-85CF-C2B20DC1C5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37210" y="5798809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B79CF89-7CF7-4ABF-863C-D468828F54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1110" y="5798809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2C5284AD-7D5A-4EE4-9AC2-891A0C8B3A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23198" y="5798809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07ECAEFD-BA0E-4562-AD73-EF33993F57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61473" y="5798809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1D291AE-C125-4691-80D0-3C74D1078C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80611" y="5798809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2821CE-7C93-4739-BFEC-642E401DBBD5}"/>
                </a:ext>
              </a:extLst>
            </p:cNvPr>
            <p:cNvSpPr txBox="1"/>
            <p:nvPr/>
          </p:nvSpPr>
          <p:spPr>
            <a:xfrm>
              <a:off x="6638354" y="7051219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10%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8A9AED9-337C-4ED1-981F-A3BC9E4DEABE}"/>
                </a:ext>
              </a:extLst>
            </p:cNvPr>
            <p:cNvSpPr txBox="1"/>
            <p:nvPr/>
          </p:nvSpPr>
          <p:spPr>
            <a:xfrm>
              <a:off x="6638354" y="6133715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30%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2890C14-CF18-484E-BBF8-21B0B3372043}"/>
                </a:ext>
              </a:extLst>
            </p:cNvPr>
            <p:cNvSpPr txBox="1"/>
            <p:nvPr/>
          </p:nvSpPr>
          <p:spPr>
            <a:xfrm>
              <a:off x="6638354" y="5674963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40%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875970B-ADA5-4FD1-9102-7603C65B68C9}"/>
                </a:ext>
              </a:extLst>
            </p:cNvPr>
            <p:cNvSpPr txBox="1"/>
            <p:nvPr/>
          </p:nvSpPr>
          <p:spPr>
            <a:xfrm>
              <a:off x="6638354" y="4298707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70%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9BF1476-B925-4F6F-AB62-70931812FD14}"/>
                </a:ext>
              </a:extLst>
            </p:cNvPr>
            <p:cNvSpPr txBox="1"/>
            <p:nvPr/>
          </p:nvSpPr>
          <p:spPr>
            <a:xfrm>
              <a:off x="6638354" y="3839955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80%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DDDF9DE-FD08-440D-9D22-4C3D0BC2B843}"/>
                </a:ext>
              </a:extLst>
            </p:cNvPr>
            <p:cNvSpPr txBox="1"/>
            <p:nvPr/>
          </p:nvSpPr>
          <p:spPr>
            <a:xfrm>
              <a:off x="6638354" y="3381203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90%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C0BA7EF-14A3-4E7E-A2B7-3602AF29148C}"/>
              </a:ext>
            </a:extLst>
          </p:cNvPr>
          <p:cNvSpPr txBox="1"/>
          <p:nvPr/>
        </p:nvSpPr>
        <p:spPr>
          <a:xfrm>
            <a:off x="987351" y="2295663"/>
            <a:ext cx="35116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¿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Qué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porcentaje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empleados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reciben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una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formación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que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los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prepara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para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trabajar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un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equipo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virtual global?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5F4CC39-7264-4790-B86E-5A9D82425FA1}"/>
              </a:ext>
            </a:extLst>
          </p:cNvPr>
          <p:cNvSpPr txBox="1"/>
          <p:nvPr/>
        </p:nvSpPr>
        <p:spPr>
          <a:xfrm>
            <a:off x="240469" y="2101086"/>
            <a:ext cx="7216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600" b="1" dirty="0">
                <a:solidFill>
                  <a:srgbClr val="8598C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A251002-9815-4722-91B5-4C7691411D4A}"/>
              </a:ext>
            </a:extLst>
          </p:cNvPr>
          <p:cNvSpPr txBox="1"/>
          <p:nvPr/>
        </p:nvSpPr>
        <p:spPr>
          <a:xfrm>
            <a:off x="266175" y="3807266"/>
            <a:ext cx="4232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Solamente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b="1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22% 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los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miembros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los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equipos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virtuales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han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recibido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formación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para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trabajar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forma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eficaz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en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un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equipo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virtual global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4CC58835-9878-46A9-80F3-7910459756EF}"/>
              </a:ext>
            </a:extLst>
          </p:cNvPr>
          <p:cNvSpPr/>
          <p:nvPr/>
        </p:nvSpPr>
        <p:spPr>
          <a:xfrm rot="16200000">
            <a:off x="5879662" y="4923567"/>
            <a:ext cx="597855" cy="1906996"/>
          </a:xfrm>
          <a:prstGeom prst="wedgeRoundRectCallout">
            <a:avLst>
              <a:gd name="adj1" fmla="val -20833"/>
              <a:gd name="adj2" fmla="val 67514"/>
              <a:gd name="adj3" fmla="val 16667"/>
            </a:avLst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22%</a:t>
            </a:r>
            <a:endParaRPr lang="de-DE" sz="1600" dirty="0">
              <a:solidFill>
                <a:srgbClr val="424242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17B837D-0A7F-4B6D-A266-F7F17F5FE997}"/>
              </a:ext>
            </a:extLst>
          </p:cNvPr>
          <p:cNvSpPr txBox="1"/>
          <p:nvPr/>
        </p:nvSpPr>
        <p:spPr>
          <a:xfrm>
            <a:off x="273406" y="8270902"/>
            <a:ext cx="4232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7B7B7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Source: </a:t>
            </a:r>
            <a:r>
              <a:rPr lang="en-US" sz="1050" dirty="0">
                <a:solidFill>
                  <a:srgbClr val="7B7B7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RW3 Culture Wizard</a:t>
            </a:r>
            <a:endParaRPr lang="de-DE" sz="2000" dirty="0">
              <a:solidFill>
                <a:srgbClr val="7B7B7B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047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F0AF6-5F80-4CCF-B6AB-9C0DE0646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IDENTIFICANDO LOS PROBLEMAS MÁS COMUNES…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A75F61-9B6A-4DEC-998B-71E485B1F7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175" y="1673577"/>
            <a:ext cx="8475054" cy="729990"/>
          </a:xfrm>
        </p:spPr>
        <p:txBody>
          <a:bodyPr/>
          <a:lstStyle/>
          <a:p>
            <a:r>
              <a:rPr lang="en-GB" dirty="0" err="1"/>
              <a:t>Según</a:t>
            </a:r>
            <a:r>
              <a:rPr lang="en-GB" dirty="0"/>
              <a:t>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encuesta</a:t>
            </a:r>
            <a:r>
              <a:rPr lang="en-GB" dirty="0"/>
              <a:t> que </a:t>
            </a:r>
            <a:r>
              <a:rPr lang="en-GB" dirty="0" err="1"/>
              <a:t>realizó</a:t>
            </a:r>
            <a:r>
              <a:rPr lang="en-GB" dirty="0"/>
              <a:t> la </a:t>
            </a:r>
            <a:r>
              <a:rPr lang="en-GB" dirty="0" err="1"/>
              <a:t>consultora</a:t>
            </a:r>
            <a:r>
              <a:rPr lang="en-GB" dirty="0"/>
              <a:t> RW3Cultural Wizard (2018) </a:t>
            </a:r>
            <a:r>
              <a:rPr lang="en-GB" dirty="0" err="1"/>
              <a:t>en</a:t>
            </a:r>
            <a:r>
              <a:rPr lang="en-GB" dirty="0"/>
              <a:t> 80 </a:t>
            </a:r>
            <a:r>
              <a:rPr lang="en-GB" dirty="0" err="1"/>
              <a:t>países</a:t>
            </a:r>
            <a:r>
              <a:rPr lang="en-GB" dirty="0"/>
              <a:t>, se </a:t>
            </a:r>
            <a:r>
              <a:rPr lang="en-GB" dirty="0" err="1"/>
              <a:t>encontró</a:t>
            </a:r>
            <a:r>
              <a:rPr lang="en-GB" dirty="0"/>
              <a:t> que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siguientes</a:t>
            </a:r>
            <a:r>
              <a:rPr lang="en-GB" dirty="0"/>
              <a:t> </a:t>
            </a:r>
            <a:r>
              <a:rPr lang="en-GB" dirty="0" err="1"/>
              <a:t>factores</a:t>
            </a:r>
            <a:r>
              <a:rPr lang="en-GB" dirty="0"/>
              <a:t> son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más</a:t>
            </a:r>
            <a:r>
              <a:rPr lang="en-GB" dirty="0"/>
              <a:t> communes:</a:t>
            </a:r>
            <a:endParaRPr lang="de-DE" b="1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0355890-6EB8-4450-894A-A8A3786895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2132745"/>
              </p:ext>
            </p:extLst>
          </p:nvPr>
        </p:nvGraphicFramePr>
        <p:xfrm>
          <a:off x="502443" y="2813850"/>
          <a:ext cx="7993063" cy="5299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8EBC021-3672-4829-A96F-28553707342F}"/>
              </a:ext>
            </a:extLst>
          </p:cNvPr>
          <p:cNvSpPr txBox="1"/>
          <p:nvPr/>
        </p:nvSpPr>
        <p:spPr>
          <a:xfrm>
            <a:off x="4005142" y="7692492"/>
            <a:ext cx="3537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% of respondents</a:t>
            </a:r>
            <a:endParaRPr lang="de-DE" sz="1400" dirty="0">
              <a:solidFill>
                <a:srgbClr val="424242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5DEF38-93AF-46B7-90B1-B8015042BA6C}"/>
              </a:ext>
            </a:extLst>
          </p:cNvPr>
          <p:cNvSpPr txBox="1"/>
          <p:nvPr/>
        </p:nvSpPr>
        <p:spPr>
          <a:xfrm>
            <a:off x="273406" y="8270902"/>
            <a:ext cx="4232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7B7B7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Source: </a:t>
            </a:r>
            <a:r>
              <a:rPr lang="en-US" sz="1050" dirty="0">
                <a:solidFill>
                  <a:srgbClr val="7B7B7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RW3 Culture Wizard</a:t>
            </a:r>
            <a:endParaRPr lang="de-DE" sz="2000" dirty="0">
              <a:solidFill>
                <a:srgbClr val="7B7B7B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061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BC00C0E-A61E-45C0-ACD1-8E1968936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sz="2400" dirty="0"/>
              <a:t>ESTUDIO DE CASO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3B5CAD9-5BBD-4811-B245-C8DE234A55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PXA </a:t>
            </a:r>
            <a:r>
              <a:rPr lang="en-GB" dirty="0" err="1"/>
              <a:t>es</a:t>
            </a:r>
            <a:r>
              <a:rPr lang="en-GB" dirty="0"/>
              <a:t>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agencia</a:t>
            </a:r>
            <a:r>
              <a:rPr lang="en-GB" dirty="0"/>
              <a:t> de </a:t>
            </a:r>
            <a:r>
              <a:rPr lang="en-GB" dirty="0" err="1"/>
              <a:t>publicidad</a:t>
            </a:r>
            <a:r>
              <a:rPr lang="en-GB" dirty="0"/>
              <a:t> </a:t>
            </a:r>
            <a:r>
              <a:rPr lang="en-GB" dirty="0" err="1"/>
              <a:t>internacional</a:t>
            </a:r>
            <a:r>
              <a:rPr lang="en-GB" dirty="0"/>
              <a:t> con </a:t>
            </a:r>
            <a:r>
              <a:rPr lang="en-GB" dirty="0" err="1"/>
              <a:t>equipos</a:t>
            </a:r>
            <a:r>
              <a:rPr lang="en-GB" dirty="0"/>
              <a:t> </a:t>
            </a:r>
            <a:r>
              <a:rPr lang="en-GB" dirty="0" err="1"/>
              <a:t>virtuales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cuatro</a:t>
            </a:r>
            <a:r>
              <a:rPr lang="en-GB" dirty="0"/>
              <a:t> </a:t>
            </a:r>
            <a:r>
              <a:rPr lang="en-GB" dirty="0" err="1"/>
              <a:t>lugares</a:t>
            </a:r>
            <a:r>
              <a:rPr lang="en-GB" dirty="0"/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337603D-C004-473F-8FDD-59D1ED31618F}"/>
              </a:ext>
            </a:extLst>
          </p:cNvPr>
          <p:cNvGrpSpPr/>
          <p:nvPr/>
        </p:nvGrpSpPr>
        <p:grpSpPr>
          <a:xfrm>
            <a:off x="363443" y="2623643"/>
            <a:ext cx="8138868" cy="5926814"/>
            <a:chOff x="363443" y="2601609"/>
            <a:chExt cx="8138868" cy="59268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76EF213-156B-49B1-AA97-401ADCE2B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3986" t="9410" r="3986" b="31046"/>
            <a:stretch/>
          </p:blipFill>
          <p:spPr>
            <a:xfrm>
              <a:off x="363443" y="5959521"/>
              <a:ext cx="8138868" cy="2568902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3032EB0-DE71-4B1D-8667-1E091F180AC9}"/>
                </a:ext>
              </a:extLst>
            </p:cNvPr>
            <p:cNvCxnSpPr>
              <a:cxnSpLocks/>
            </p:cNvCxnSpPr>
            <p:nvPr/>
          </p:nvCxnSpPr>
          <p:spPr>
            <a:xfrm>
              <a:off x="1360143" y="5378249"/>
              <a:ext cx="987097" cy="1865723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9240FDC-1EBD-4A7B-894E-39097C12D26A}"/>
                </a:ext>
              </a:extLst>
            </p:cNvPr>
            <p:cNvCxnSpPr>
              <a:cxnSpLocks/>
            </p:cNvCxnSpPr>
            <p:nvPr/>
          </p:nvCxnSpPr>
          <p:spPr>
            <a:xfrm>
              <a:off x="3863620" y="3636535"/>
              <a:ext cx="385138" cy="2962385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4E38A36-52C7-468E-BE61-210B1892EA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29300" y="4115506"/>
              <a:ext cx="1468337" cy="3009194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30D0286-7580-4ECD-8ED4-9536A6D0A7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91300" y="5764971"/>
              <a:ext cx="1503142" cy="2578929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3" name="Rectangle: Single Corner Rounded 12">
              <a:extLst>
                <a:ext uri="{FF2B5EF4-FFF2-40B4-BE49-F238E27FC236}">
                  <a16:creationId xmlns:a16="http://schemas.microsoft.com/office/drawing/2014/main" id="{0841CA5F-6903-481B-870F-1AF4F3C704F8}"/>
                </a:ext>
              </a:extLst>
            </p:cNvPr>
            <p:cNvSpPr/>
            <p:nvPr/>
          </p:nvSpPr>
          <p:spPr>
            <a:xfrm>
              <a:off x="509248" y="4401258"/>
              <a:ext cx="3156069" cy="1363713"/>
            </a:xfrm>
            <a:prstGeom prst="round1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80000" rIns="144000" bIns="108000" rtlCol="0" anchor="t" anchorCtr="0"/>
            <a:lstStyle/>
            <a:p>
              <a:r>
                <a:rPr lang="en-GB" sz="13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"</a:t>
              </a:r>
              <a:r>
                <a:rPr lang="en-GB" sz="13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Estoy</a:t>
              </a:r>
              <a:r>
                <a:rPr lang="en-GB" sz="13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tan </a:t>
              </a:r>
              <a:r>
                <a:rPr lang="en-GB" sz="13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lejos</a:t>
              </a:r>
              <a:r>
                <a:rPr lang="en-GB" sz="13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de mi jefe que </a:t>
              </a:r>
              <a:r>
                <a:rPr lang="en-GB" sz="13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siempre</a:t>
              </a:r>
              <a:r>
                <a:rPr lang="en-GB" sz="13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GB" sz="13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tengo</a:t>
              </a:r>
              <a:r>
                <a:rPr lang="en-GB" sz="13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que </a:t>
              </a:r>
              <a:r>
                <a:rPr lang="en-GB" sz="13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trabajar</a:t>
              </a:r>
              <a:r>
                <a:rPr lang="en-GB" sz="13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GB" sz="13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doble</a:t>
              </a:r>
              <a:r>
                <a:rPr lang="en-GB" sz="13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para que mi </a:t>
              </a:r>
              <a:r>
                <a:rPr lang="en-GB" sz="13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voz</a:t>
              </a:r>
              <a:r>
                <a:rPr lang="en-GB" sz="13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sea </a:t>
              </a:r>
              <a:r>
                <a:rPr lang="en-GB" sz="13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escuchada</a:t>
              </a:r>
              <a:r>
                <a:rPr lang="en-GB" sz="13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.”</a:t>
              </a:r>
            </a:p>
            <a:p>
              <a:endParaRPr lang="en-GB" sz="13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r>
                <a:rPr lang="en-GB" sz="1300" b="1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David, USA (1 </a:t>
              </a:r>
              <a:r>
                <a:rPr lang="en-GB" sz="1300" b="1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miembro</a:t>
              </a:r>
              <a:r>
                <a:rPr lang="en-GB" sz="1300" b="1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del </a:t>
              </a:r>
              <a:r>
                <a:rPr lang="en-GB" sz="1300" b="1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equipo</a:t>
              </a:r>
              <a:r>
                <a:rPr lang="en-GB" sz="1300" b="1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)</a:t>
              </a:r>
              <a:endParaRPr lang="en-GB" sz="1300" b="1" dirty="0">
                <a:latin typeface="Noto Sans" panose="020B0502040504020204" pitchFamily="34" charset="0"/>
              </a:endParaRPr>
            </a:p>
          </p:txBody>
        </p:sp>
        <p:sp>
          <p:nvSpPr>
            <p:cNvPr id="14" name="Rectangle: Single Corner Rounded 13">
              <a:extLst>
                <a:ext uri="{FF2B5EF4-FFF2-40B4-BE49-F238E27FC236}">
                  <a16:creationId xmlns:a16="http://schemas.microsoft.com/office/drawing/2014/main" id="{687033FC-EA48-4D6D-9883-67C1E8ED3027}"/>
                </a:ext>
              </a:extLst>
            </p:cNvPr>
            <p:cNvSpPr/>
            <p:nvPr/>
          </p:nvSpPr>
          <p:spPr>
            <a:xfrm>
              <a:off x="1360143" y="2601609"/>
              <a:ext cx="3156069" cy="1363713"/>
            </a:xfrm>
            <a:prstGeom prst="round1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80000" rIns="144000" bIns="108000" rtlCol="0" anchor="t" anchorCtr="0"/>
            <a:lstStyle/>
            <a:p>
              <a:r>
                <a:rPr lang="en-GB" sz="13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"</a:t>
              </a:r>
              <a:r>
                <a:rPr lang="en-GB" sz="13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Representamos</a:t>
              </a:r>
              <a:r>
                <a:rPr lang="en-GB" sz="13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el </a:t>
              </a:r>
              <a:r>
                <a:rPr lang="en-GB" sz="13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centro</a:t>
              </a:r>
              <a:r>
                <a:rPr lang="en-GB" sz="13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de la </a:t>
              </a:r>
              <a:r>
                <a:rPr lang="en-GB" sz="13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compañía</a:t>
              </a:r>
              <a:r>
                <a:rPr lang="en-GB" sz="13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, </a:t>
              </a:r>
              <a:r>
                <a:rPr lang="en-GB" sz="13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aquí</a:t>
              </a:r>
              <a:r>
                <a:rPr lang="en-GB" sz="13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GB" sz="13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es</a:t>
              </a:r>
              <a:r>
                <a:rPr lang="en-GB" sz="13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GB" sz="13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donde</a:t>
              </a:r>
              <a:r>
                <a:rPr lang="en-GB" sz="13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la </a:t>
              </a:r>
              <a:r>
                <a:rPr lang="en-GB" sz="13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acción</a:t>
              </a:r>
              <a:r>
                <a:rPr lang="en-GB" sz="13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GB" sz="13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realmente</a:t>
              </a:r>
              <a:r>
                <a:rPr lang="en-GB" sz="13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GB" sz="13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ocurre</a:t>
              </a:r>
              <a:r>
                <a:rPr lang="en-GB" sz="13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.”</a:t>
              </a:r>
            </a:p>
            <a:p>
              <a:endParaRPr lang="en-GB" sz="13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r>
                <a:rPr lang="en-GB" sz="1300" b="1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Marie, France (12 </a:t>
              </a:r>
              <a:r>
                <a:rPr lang="en-GB" sz="1300" b="1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miembros</a:t>
              </a:r>
              <a:r>
                <a:rPr lang="en-GB" sz="1300" b="1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del </a:t>
              </a:r>
              <a:r>
                <a:rPr lang="en-GB" sz="1300" b="1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equipo</a:t>
              </a:r>
              <a:r>
                <a:rPr lang="en-GB" sz="1300" b="1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)</a:t>
              </a:r>
              <a:endParaRPr lang="en-GB" sz="1300" b="1" dirty="0">
                <a:latin typeface="Noto Sans" panose="020B0502040504020204" pitchFamily="34" charset="0"/>
              </a:endParaRPr>
            </a:p>
          </p:txBody>
        </p:sp>
        <p:sp>
          <p:nvSpPr>
            <p:cNvPr id="15" name="Rectangle: Single Corner Rounded 14">
              <a:extLst>
                <a:ext uri="{FF2B5EF4-FFF2-40B4-BE49-F238E27FC236}">
                  <a16:creationId xmlns:a16="http://schemas.microsoft.com/office/drawing/2014/main" id="{3E0FF756-9955-449A-A0EC-4C05038A3CC7}"/>
                </a:ext>
              </a:extLst>
            </p:cNvPr>
            <p:cNvSpPr/>
            <p:nvPr/>
          </p:nvSpPr>
          <p:spPr>
            <a:xfrm>
              <a:off x="4908847" y="2951010"/>
              <a:ext cx="3156069" cy="1363713"/>
            </a:xfrm>
            <a:prstGeom prst="round1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80000" rIns="144000" bIns="108000" rtlCol="0" anchor="t" anchorCtr="0"/>
            <a:lstStyle/>
            <a:p>
              <a:r>
                <a:rPr lang="en-GB" sz="13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"El </a:t>
              </a:r>
              <a:r>
                <a:rPr lang="en-GB" sz="13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mercado</a:t>
              </a:r>
              <a:r>
                <a:rPr lang="en-GB" sz="13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GB" sz="13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aquí</a:t>
              </a:r>
              <a:r>
                <a:rPr lang="en-GB" sz="13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GB" sz="13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es</a:t>
              </a:r>
              <a:r>
                <a:rPr lang="en-GB" sz="13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GB" sz="13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único</a:t>
              </a:r>
              <a:r>
                <a:rPr lang="en-GB" sz="13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, </a:t>
              </a:r>
              <a:r>
                <a:rPr lang="en-GB" sz="13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pero</a:t>
              </a:r>
              <a:r>
                <a:rPr lang="en-GB" sz="13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las </a:t>
              </a:r>
              <a:r>
                <a:rPr lang="en-GB" sz="13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decisiones</a:t>
              </a:r>
              <a:r>
                <a:rPr lang="en-GB" sz="13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clave se </a:t>
              </a:r>
              <a:r>
                <a:rPr lang="en-GB" sz="13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toman</a:t>
              </a:r>
              <a:r>
                <a:rPr lang="en-GB" sz="13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GB" sz="13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en</a:t>
              </a:r>
              <a:r>
                <a:rPr lang="en-GB" sz="13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Europa. Nos </a:t>
              </a:r>
              <a:r>
                <a:rPr lang="en-GB" sz="13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gustaría</a:t>
              </a:r>
              <a:r>
                <a:rPr lang="en-GB" sz="13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GB" sz="13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tener</a:t>
              </a:r>
              <a:r>
                <a:rPr lang="en-GB" sz="13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GB" sz="13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más</a:t>
              </a:r>
              <a:r>
                <a:rPr lang="en-GB" sz="13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GB" sz="13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responsabilidad</a:t>
              </a:r>
              <a:r>
                <a:rPr lang="en-GB" sz="13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.”</a:t>
              </a:r>
            </a:p>
            <a:p>
              <a:endParaRPr lang="en-GB" sz="13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r>
                <a:rPr lang="en-GB" sz="1300" b="1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Nihar, India (3 </a:t>
              </a:r>
              <a:r>
                <a:rPr lang="en-GB" sz="1300" b="1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miembros</a:t>
              </a:r>
              <a:r>
                <a:rPr lang="en-GB" sz="1300" b="1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del </a:t>
              </a:r>
              <a:r>
                <a:rPr lang="en-GB" sz="1300" b="1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equipo</a:t>
              </a:r>
              <a:r>
                <a:rPr lang="en-GB" sz="1300" b="1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)</a:t>
              </a:r>
              <a:endParaRPr lang="en-GB" sz="1300" b="1" dirty="0">
                <a:latin typeface="Noto Sans" panose="020B0502040504020204" pitchFamily="34" charset="0"/>
              </a:endParaRPr>
            </a:p>
          </p:txBody>
        </p:sp>
        <p:sp>
          <p:nvSpPr>
            <p:cNvPr id="16" name="Rectangle: Single Corner Rounded 15">
              <a:extLst>
                <a:ext uri="{FF2B5EF4-FFF2-40B4-BE49-F238E27FC236}">
                  <a16:creationId xmlns:a16="http://schemas.microsoft.com/office/drawing/2014/main" id="{D93A2443-4155-4A4C-9CDB-BC428B3AE47E}"/>
                </a:ext>
              </a:extLst>
            </p:cNvPr>
            <p:cNvSpPr/>
            <p:nvPr/>
          </p:nvSpPr>
          <p:spPr>
            <a:xfrm>
              <a:off x="5346242" y="4748360"/>
              <a:ext cx="3156069" cy="1363713"/>
            </a:xfrm>
            <a:prstGeom prst="round1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80000" rIns="144000" bIns="108000" rtlCol="0" anchor="t" anchorCtr="0"/>
            <a:lstStyle/>
            <a:p>
              <a:r>
                <a:rPr lang="en-GB" sz="13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"Nuestra </a:t>
              </a:r>
              <a:r>
                <a:rPr lang="en-GB" sz="13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contribución</a:t>
              </a:r>
              <a:r>
                <a:rPr lang="en-GB" sz="13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a </a:t>
              </a:r>
              <a:r>
                <a:rPr lang="en-GB" sz="13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veces</a:t>
              </a:r>
              <a:r>
                <a:rPr lang="en-GB" sz="13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GB" sz="13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pasa</a:t>
              </a:r>
              <a:r>
                <a:rPr lang="en-GB" sz="13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GB" sz="13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desapercibida</a:t>
              </a:r>
              <a:r>
                <a:rPr lang="en-GB" sz="13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.”</a:t>
              </a:r>
            </a:p>
            <a:p>
              <a:endParaRPr lang="en-GB" sz="13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r>
                <a:rPr lang="en-GB" sz="1300" b="1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Sara, Australia (5 </a:t>
              </a:r>
              <a:r>
                <a:rPr lang="en-GB" sz="1300" b="1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miembros</a:t>
              </a:r>
              <a:r>
                <a:rPr lang="en-GB" sz="1300" b="1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del </a:t>
              </a:r>
              <a:r>
                <a:rPr lang="en-GB" sz="1300" b="1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equipo</a:t>
              </a:r>
              <a:r>
                <a:rPr lang="en-GB" sz="1300" b="1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)</a:t>
              </a:r>
              <a:endParaRPr lang="en-GB" sz="1300" b="1" dirty="0">
                <a:latin typeface="Noto Sans" panose="020B050204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4949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7A5A5-9B18-4178-BD56-8BEFE58CA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175" y="1009936"/>
            <a:ext cx="8475054" cy="411826"/>
          </a:xfrm>
        </p:spPr>
        <p:txBody>
          <a:bodyPr/>
          <a:lstStyle/>
          <a:p>
            <a:r>
              <a:rPr lang="en-GB" sz="2400" dirty="0"/>
              <a:t>EL MODELO “SPLIT”</a:t>
            </a:r>
            <a:endParaRPr lang="de-DE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FAF4A-1180-48F9-942D-1E8DE2B98B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175" y="1673576"/>
            <a:ext cx="4233594" cy="5971823"/>
          </a:xfrm>
        </p:spPr>
        <p:txBody>
          <a:bodyPr/>
          <a:lstStyle/>
          <a:p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Los </a:t>
            </a:r>
            <a:r>
              <a:rPr lang="en-US" dirty="0" err="1"/>
              <a:t>equipos</a:t>
            </a:r>
            <a:r>
              <a:rPr lang="en-US" dirty="0"/>
              <a:t> </a:t>
            </a:r>
            <a:r>
              <a:rPr lang="en-US" dirty="0" err="1"/>
              <a:t>virtuales</a:t>
            </a:r>
            <a:r>
              <a:rPr lang="en-US" dirty="0"/>
              <a:t> se </a:t>
            </a:r>
            <a:r>
              <a:rPr lang="en-US" dirty="0" err="1"/>
              <a:t>enfrentan</a:t>
            </a:r>
            <a:r>
              <a:rPr lang="en-US" dirty="0"/>
              <a:t> a </a:t>
            </a:r>
            <a:r>
              <a:rPr lang="en-US" dirty="0" err="1"/>
              <a:t>retos</a:t>
            </a:r>
            <a:r>
              <a:rPr lang="en-US" dirty="0"/>
              <a:t> </a:t>
            </a:r>
            <a:r>
              <a:rPr lang="en-US" dirty="0" err="1"/>
              <a:t>adicionales</a:t>
            </a:r>
            <a:r>
              <a:rPr lang="en-US" dirty="0"/>
              <a:t> a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equipos</a:t>
            </a:r>
            <a:r>
              <a:rPr lang="en-US" dirty="0"/>
              <a:t> que </a:t>
            </a:r>
            <a:r>
              <a:rPr lang="en-US" dirty="0" err="1"/>
              <a:t>están</a:t>
            </a:r>
            <a:r>
              <a:rPr lang="en-US" dirty="0"/>
              <a:t> </a:t>
            </a:r>
            <a:r>
              <a:rPr lang="en-US" dirty="0" err="1"/>
              <a:t>ubicados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un solo </a:t>
            </a:r>
            <a:r>
              <a:rPr lang="en-US" dirty="0" err="1"/>
              <a:t>lugar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Los </a:t>
            </a:r>
            <a:r>
              <a:rPr lang="en-US" dirty="0" err="1"/>
              <a:t>factores</a:t>
            </a:r>
            <a:r>
              <a:rPr lang="en-US" dirty="0"/>
              <a:t> </a:t>
            </a:r>
            <a:r>
              <a:rPr lang="en-US" dirty="0" err="1"/>
              <a:t>fundamentales</a:t>
            </a:r>
            <a:r>
              <a:rPr lang="en-US" dirty="0"/>
              <a:t> para la </a:t>
            </a:r>
            <a:r>
              <a:rPr lang="en-US" dirty="0" err="1"/>
              <a:t>construcción</a:t>
            </a:r>
            <a:r>
              <a:rPr lang="en-US" dirty="0"/>
              <a:t> de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unidad</a:t>
            </a:r>
            <a:r>
              <a:rPr lang="en-US" dirty="0"/>
              <a:t> de </a:t>
            </a:r>
            <a:r>
              <a:rPr lang="en-US" dirty="0" err="1"/>
              <a:t>equipo</a:t>
            </a:r>
            <a:r>
              <a:rPr lang="en-US" dirty="0"/>
              <a:t> </a:t>
            </a:r>
            <a:r>
              <a:rPr lang="en-US" dirty="0" err="1"/>
              <a:t>fuerte</a:t>
            </a:r>
            <a:r>
              <a:rPr lang="en-US" dirty="0"/>
              <a:t> y </a:t>
            </a:r>
            <a:r>
              <a:rPr lang="en-US" dirty="0" err="1"/>
              <a:t>estable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la </a:t>
            </a:r>
            <a:r>
              <a:rPr lang="en-US" dirty="0" err="1"/>
              <a:t>confianza</a:t>
            </a:r>
            <a:r>
              <a:rPr lang="en-US" dirty="0"/>
              <a:t>, la </a:t>
            </a:r>
            <a:r>
              <a:rPr lang="en-US" dirty="0" err="1"/>
              <a:t>conexión</a:t>
            </a:r>
            <a:r>
              <a:rPr lang="en-US" dirty="0"/>
              <a:t> </a:t>
            </a:r>
            <a:r>
              <a:rPr lang="en-US" dirty="0" err="1"/>
              <a:t>emocional</a:t>
            </a:r>
            <a:r>
              <a:rPr lang="en-US" dirty="0"/>
              <a:t> y la </a:t>
            </a:r>
            <a:r>
              <a:rPr lang="en-US" dirty="0" err="1"/>
              <a:t>creación</a:t>
            </a:r>
            <a:r>
              <a:rPr lang="en-US" dirty="0"/>
              <a:t> de </a:t>
            </a:r>
            <a:r>
              <a:rPr lang="en-US" dirty="0" err="1"/>
              <a:t>relaciones</a:t>
            </a:r>
            <a:r>
              <a:rPr lang="en-US" dirty="0"/>
              <a:t>, </a:t>
            </a:r>
            <a:r>
              <a:rPr lang="en-US" dirty="0" err="1"/>
              <a:t>pueden</a:t>
            </a:r>
            <a:r>
              <a:rPr lang="en-US" dirty="0"/>
              <a:t> verse </a:t>
            </a:r>
            <a:r>
              <a:rPr lang="en-US" dirty="0" err="1"/>
              <a:t>afectados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la </a:t>
            </a:r>
            <a:r>
              <a:rPr lang="en-US" dirty="0" err="1"/>
              <a:t>distancia</a:t>
            </a:r>
            <a:r>
              <a:rPr lang="en-US" dirty="0"/>
              <a:t> real y la </a:t>
            </a:r>
            <a:r>
              <a:rPr lang="en-US" dirty="0" err="1"/>
              <a:t>percibida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err="1"/>
              <a:t>Asegurarse</a:t>
            </a:r>
            <a:r>
              <a:rPr lang="en-US" dirty="0"/>
              <a:t> de que </a:t>
            </a:r>
            <a:r>
              <a:rPr lang="en-US" dirty="0" err="1"/>
              <a:t>estos</a:t>
            </a:r>
            <a:r>
              <a:rPr lang="en-US" dirty="0"/>
              <a:t> </a:t>
            </a:r>
            <a:r>
              <a:rPr lang="en-US" dirty="0" err="1"/>
              <a:t>factores</a:t>
            </a:r>
            <a:r>
              <a:rPr lang="en-US" dirty="0"/>
              <a:t> se </a:t>
            </a:r>
            <a:r>
              <a:rPr lang="en-US" dirty="0" err="1"/>
              <a:t>aborden</a:t>
            </a:r>
            <a:r>
              <a:rPr lang="en-US" dirty="0"/>
              <a:t> </a:t>
            </a:r>
            <a:r>
              <a:rPr lang="en-US" dirty="0" err="1"/>
              <a:t>adecuadamente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fundamental para que las </a:t>
            </a:r>
            <a:r>
              <a:rPr lang="en-US" dirty="0" err="1"/>
              <a:t>interacciones</a:t>
            </a:r>
            <a:r>
              <a:rPr lang="en-US" dirty="0"/>
              <a:t> del </a:t>
            </a:r>
            <a:r>
              <a:rPr lang="en-US" dirty="0" err="1"/>
              <a:t>equipo</a:t>
            </a:r>
            <a:r>
              <a:rPr lang="en-US" dirty="0"/>
              <a:t> </a:t>
            </a:r>
            <a:r>
              <a:rPr lang="en-US" dirty="0" err="1"/>
              <a:t>sean</a:t>
            </a:r>
            <a:r>
              <a:rPr lang="en-US" dirty="0"/>
              <a:t> </a:t>
            </a:r>
            <a:r>
              <a:rPr lang="en-US" dirty="0" err="1"/>
              <a:t>eficaces</a:t>
            </a:r>
            <a:r>
              <a:rPr lang="en-US" dirty="0"/>
              <a:t> y para la </a:t>
            </a:r>
            <a:r>
              <a:rPr lang="en-US" dirty="0" err="1"/>
              <a:t>motivación</a:t>
            </a:r>
            <a:r>
              <a:rPr lang="en-US" dirty="0"/>
              <a:t> de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miembro</a:t>
            </a:r>
            <a:r>
              <a:rPr lang="en-US" dirty="0"/>
              <a:t>. </a:t>
            </a:r>
          </a:p>
          <a:p>
            <a:endParaRPr lang="en-US" sz="1600" b="1" i="0" u="none" strike="noStrike" baseline="0" dirty="0">
              <a:solidFill>
                <a:srgbClr val="424242"/>
              </a:solidFill>
              <a:latin typeface="Noto Sans" panose="020B0502040504020204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EEEFB6E-1442-4D55-9EB1-E257FF7DDE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6857457"/>
              </p:ext>
            </p:extLst>
          </p:nvPr>
        </p:nvGraphicFramePr>
        <p:xfrm>
          <a:off x="5292118" y="1727200"/>
          <a:ext cx="2394849" cy="3999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A05CF37-D586-432D-B8B7-BD7994C4C6A2}"/>
              </a:ext>
            </a:extLst>
          </p:cNvPr>
          <p:cNvCxnSpPr>
            <a:cxnSpLocks/>
          </p:cNvCxnSpPr>
          <p:nvPr/>
        </p:nvCxnSpPr>
        <p:spPr>
          <a:xfrm>
            <a:off x="6133117" y="2284836"/>
            <a:ext cx="2001600" cy="0"/>
          </a:xfrm>
          <a:prstGeom prst="line">
            <a:avLst/>
          </a:prstGeom>
          <a:ln w="19050">
            <a:solidFill>
              <a:srgbClr val="C3C3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84CBBB2-EC97-4549-9D96-A94038ACAABF}"/>
              </a:ext>
            </a:extLst>
          </p:cNvPr>
          <p:cNvCxnSpPr>
            <a:cxnSpLocks/>
          </p:cNvCxnSpPr>
          <p:nvPr/>
        </p:nvCxnSpPr>
        <p:spPr>
          <a:xfrm>
            <a:off x="6133116" y="3045792"/>
            <a:ext cx="2002822" cy="0"/>
          </a:xfrm>
          <a:prstGeom prst="line">
            <a:avLst/>
          </a:prstGeom>
          <a:ln w="19050">
            <a:solidFill>
              <a:srgbClr val="C3C3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D4ADFE4-4D51-475F-972A-8305DD57705A}"/>
              </a:ext>
            </a:extLst>
          </p:cNvPr>
          <p:cNvCxnSpPr>
            <a:cxnSpLocks/>
          </p:cNvCxnSpPr>
          <p:nvPr/>
        </p:nvCxnSpPr>
        <p:spPr>
          <a:xfrm>
            <a:off x="6133116" y="3806749"/>
            <a:ext cx="2002822" cy="0"/>
          </a:xfrm>
          <a:prstGeom prst="line">
            <a:avLst/>
          </a:prstGeom>
          <a:ln w="19050">
            <a:solidFill>
              <a:srgbClr val="C3C3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97E3C1-C687-4D00-A0DD-9EDE4EC38BB6}"/>
              </a:ext>
            </a:extLst>
          </p:cNvPr>
          <p:cNvCxnSpPr>
            <a:cxnSpLocks/>
          </p:cNvCxnSpPr>
          <p:nvPr/>
        </p:nvCxnSpPr>
        <p:spPr>
          <a:xfrm>
            <a:off x="6133116" y="4567706"/>
            <a:ext cx="2002822" cy="0"/>
          </a:xfrm>
          <a:prstGeom prst="line">
            <a:avLst/>
          </a:prstGeom>
          <a:ln w="19050">
            <a:solidFill>
              <a:srgbClr val="C3C3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3D6B87-7025-4950-8737-CE8F6CCE88E6}"/>
              </a:ext>
            </a:extLst>
          </p:cNvPr>
          <p:cNvCxnSpPr>
            <a:cxnSpLocks/>
          </p:cNvCxnSpPr>
          <p:nvPr/>
        </p:nvCxnSpPr>
        <p:spPr>
          <a:xfrm>
            <a:off x="6133116" y="5328662"/>
            <a:ext cx="2002822" cy="0"/>
          </a:xfrm>
          <a:prstGeom prst="line">
            <a:avLst/>
          </a:prstGeom>
          <a:ln w="19050">
            <a:solidFill>
              <a:srgbClr val="C3C3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D36325A-2F19-1248-AB3F-2DEBCEBD3FA8}"/>
              </a:ext>
            </a:extLst>
          </p:cNvPr>
          <p:cNvSpPr txBox="1"/>
          <p:nvPr/>
        </p:nvSpPr>
        <p:spPr>
          <a:xfrm>
            <a:off x="6397176" y="1915504"/>
            <a:ext cx="1478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ESTRUCTURA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1225B4-6ED4-8F4E-BE79-00A99D25724C}"/>
              </a:ext>
            </a:extLst>
          </p:cNvPr>
          <p:cNvSpPr txBox="1"/>
          <p:nvPr/>
        </p:nvSpPr>
        <p:spPr>
          <a:xfrm>
            <a:off x="6434765" y="2687608"/>
            <a:ext cx="1135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PROCESO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660B23-C5CA-2642-B3AB-50AB9CA9A649}"/>
              </a:ext>
            </a:extLst>
          </p:cNvPr>
          <p:cNvSpPr txBox="1"/>
          <p:nvPr/>
        </p:nvSpPr>
        <p:spPr>
          <a:xfrm>
            <a:off x="6434765" y="3448563"/>
            <a:ext cx="1198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LENGUAJE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FB9EBF-48EC-CB41-9F72-2D85B25C97B6}"/>
              </a:ext>
            </a:extLst>
          </p:cNvPr>
          <p:cNvSpPr txBox="1"/>
          <p:nvPr/>
        </p:nvSpPr>
        <p:spPr>
          <a:xfrm>
            <a:off x="6397176" y="4198373"/>
            <a:ext cx="1257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IDENTIDAD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B2CB32-5DD7-8844-8DF3-F5464B052BA3}"/>
              </a:ext>
            </a:extLst>
          </p:cNvPr>
          <p:cNvSpPr txBox="1"/>
          <p:nvPr/>
        </p:nvSpPr>
        <p:spPr>
          <a:xfrm>
            <a:off x="6434765" y="4904122"/>
            <a:ext cx="1439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TECNOLOGIA</a:t>
            </a:r>
          </a:p>
        </p:txBody>
      </p:sp>
    </p:spTree>
    <p:extLst>
      <p:ext uri="{BB962C8B-B14F-4D97-AF65-F5344CB8AC3E}">
        <p14:creationId xmlns:p14="http://schemas.microsoft.com/office/powerpoint/2010/main" val="4175770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20341D9-7376-4571-8B70-4F85DF494294}"/>
              </a:ext>
            </a:extLst>
          </p:cNvPr>
          <p:cNvGrpSpPr/>
          <p:nvPr/>
        </p:nvGrpSpPr>
        <p:grpSpPr>
          <a:xfrm>
            <a:off x="369802" y="2212581"/>
            <a:ext cx="8273428" cy="3374027"/>
            <a:chOff x="368980" y="2210866"/>
            <a:chExt cx="8273428" cy="3497911"/>
          </a:xfrm>
          <a:solidFill>
            <a:srgbClr val="EDEDED"/>
          </a:solidFill>
        </p:grpSpPr>
        <p:sp>
          <p:nvSpPr>
            <p:cNvPr id="13" name="Rectangle: Single Corner Rounded 12">
              <a:extLst>
                <a:ext uri="{FF2B5EF4-FFF2-40B4-BE49-F238E27FC236}">
                  <a16:creationId xmlns:a16="http://schemas.microsoft.com/office/drawing/2014/main" id="{39AFB4F1-8A1F-41D3-BDCB-94A09E40D178}"/>
                </a:ext>
              </a:extLst>
            </p:cNvPr>
            <p:cNvSpPr/>
            <p:nvPr/>
          </p:nvSpPr>
          <p:spPr>
            <a:xfrm>
              <a:off x="370625" y="4350046"/>
              <a:ext cx="8271783" cy="648000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180000" bIns="180000" rtlCol="0" anchor="ctr" anchorCtr="0">
              <a:noAutofit/>
            </a:bodyPr>
            <a:lstStyle/>
            <a:p>
              <a:pPr lvl="0">
                <a:defRPr/>
              </a:pPr>
              <a:r>
                <a:rPr lang="en-US" sz="16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Soluciones</a:t>
              </a:r>
              <a:r>
                <a:rPr lang="en-US" sz="16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y </a:t>
              </a:r>
              <a:r>
                <a:rPr lang="en-US" sz="16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Estrategias</a:t>
              </a:r>
              <a:endPara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14" name="Rectangle: Single Corner Rounded 13">
              <a:extLst>
                <a:ext uri="{FF2B5EF4-FFF2-40B4-BE49-F238E27FC236}">
                  <a16:creationId xmlns:a16="http://schemas.microsoft.com/office/drawing/2014/main" id="{8DD573F6-0308-43F8-971B-4B8927724B3B}"/>
                </a:ext>
              </a:extLst>
            </p:cNvPr>
            <p:cNvSpPr/>
            <p:nvPr/>
          </p:nvSpPr>
          <p:spPr>
            <a:xfrm>
              <a:off x="372271" y="3639315"/>
              <a:ext cx="8268492" cy="644443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180000" bIns="180000" rtlCol="0" anchor="ctr" anchorCtr="0">
              <a:noAutofit/>
            </a:bodyPr>
            <a:lstStyle/>
            <a:p>
              <a:pPr lvl="0">
                <a:defRPr/>
              </a:pPr>
              <a:r>
                <a:rPr lang="en-US" sz="16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El </a:t>
              </a:r>
              <a:r>
                <a:rPr lang="en-US" sz="16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Modelo</a:t>
              </a:r>
              <a:r>
                <a:rPr lang="en-US" sz="16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SPLIT</a:t>
              </a:r>
            </a:p>
          </p:txBody>
        </p:sp>
        <p:sp>
          <p:nvSpPr>
            <p:cNvPr id="15" name="Rectangle: Single Corner Rounded 14">
              <a:extLst>
                <a:ext uri="{FF2B5EF4-FFF2-40B4-BE49-F238E27FC236}">
                  <a16:creationId xmlns:a16="http://schemas.microsoft.com/office/drawing/2014/main" id="{496266B2-EC1E-40F8-BE3B-FA3C9FB66AAF}"/>
                </a:ext>
              </a:extLst>
            </p:cNvPr>
            <p:cNvSpPr/>
            <p:nvPr/>
          </p:nvSpPr>
          <p:spPr>
            <a:xfrm>
              <a:off x="368980" y="2210866"/>
              <a:ext cx="8271783" cy="648000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180000" bIns="180000" rtlCol="0" anchor="ctr" anchorCtr="0">
              <a:noAutofit/>
            </a:bodyPr>
            <a:lstStyle/>
            <a:p>
              <a:r>
                <a:rPr lang="en-US" sz="16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Equipos</a:t>
              </a:r>
              <a:r>
                <a:rPr lang="en-US" sz="16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6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Diversos</a:t>
              </a:r>
              <a:r>
                <a:rPr lang="en-US" sz="16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, </a:t>
              </a:r>
              <a:r>
                <a:rPr lang="en-US" sz="16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Virtuales</a:t>
              </a:r>
              <a:r>
                <a:rPr lang="en-US" sz="16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y </a:t>
              </a:r>
              <a:r>
                <a:rPr lang="en-US" sz="16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Globales</a:t>
              </a:r>
              <a:r>
                <a:rPr lang="en-US" sz="16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: </a:t>
              </a:r>
              <a:r>
                <a:rPr lang="en-US" sz="16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similaridades</a:t>
              </a:r>
              <a:r>
                <a:rPr lang="en-US" sz="16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y </a:t>
              </a:r>
              <a:r>
                <a:rPr lang="en-US" sz="16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diferencias</a:t>
              </a:r>
              <a:r>
                <a:rPr lang="en-US" sz="16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</a:p>
          </p:txBody>
        </p:sp>
        <p:sp>
          <p:nvSpPr>
            <p:cNvPr id="16" name="Rectangle: Single Corner Rounded 15">
              <a:extLst>
                <a:ext uri="{FF2B5EF4-FFF2-40B4-BE49-F238E27FC236}">
                  <a16:creationId xmlns:a16="http://schemas.microsoft.com/office/drawing/2014/main" id="{7A7B1AFB-B905-4650-A2F8-626E0A4D124D}"/>
                </a:ext>
              </a:extLst>
            </p:cNvPr>
            <p:cNvSpPr/>
            <p:nvPr/>
          </p:nvSpPr>
          <p:spPr>
            <a:xfrm>
              <a:off x="372271" y="2925027"/>
              <a:ext cx="8268492" cy="648000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180000" bIns="180000" rtlCol="0" anchor="ctr" anchorCtr="0">
              <a:noAutofit/>
            </a:bodyPr>
            <a:lstStyle/>
            <a:p>
              <a:r>
                <a:rPr lang="en-US" sz="16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Retos</a:t>
              </a:r>
              <a:r>
                <a:rPr lang="en-US" sz="16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y </a:t>
              </a:r>
              <a:r>
                <a:rPr lang="en-US" sz="16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oportunidades</a:t>
              </a:r>
              <a:r>
                <a:rPr lang="en-US" sz="16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 </a:t>
              </a:r>
              <a:r>
                <a:rPr lang="en-US" sz="16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en</a:t>
              </a:r>
              <a:r>
                <a:rPr lang="en-US" sz="16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6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equipos</a:t>
              </a:r>
              <a:r>
                <a:rPr lang="en-US" sz="16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6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globales</a:t>
              </a:r>
              <a:endPara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17" name="Rectangle: Single Corner Rounded 16">
              <a:extLst>
                <a:ext uri="{FF2B5EF4-FFF2-40B4-BE49-F238E27FC236}">
                  <a16:creationId xmlns:a16="http://schemas.microsoft.com/office/drawing/2014/main" id="{F357A0AD-5A59-46CB-B2BC-F53FE81031A8}"/>
                </a:ext>
              </a:extLst>
            </p:cNvPr>
            <p:cNvSpPr/>
            <p:nvPr/>
          </p:nvSpPr>
          <p:spPr>
            <a:xfrm>
              <a:off x="372271" y="5060777"/>
              <a:ext cx="8268492" cy="648000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180000" bIns="180000" rtlCol="0" anchor="ctr" anchorCtr="0">
              <a:noAutofit/>
            </a:bodyPr>
            <a:lstStyle/>
            <a:p>
              <a:r>
                <a:rPr lang="en-US" sz="16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Conclusiones</a:t>
              </a:r>
              <a:endPara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7AC2024F-1832-4510-9F91-58A659C00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CONTENIDO</a:t>
            </a:r>
          </a:p>
        </p:txBody>
      </p:sp>
      <p:sp>
        <p:nvSpPr>
          <p:cNvPr id="18" name="Rectangle: Single Corner Rounded 16">
            <a:extLst>
              <a:ext uri="{FF2B5EF4-FFF2-40B4-BE49-F238E27FC236}">
                <a16:creationId xmlns:a16="http://schemas.microsoft.com/office/drawing/2014/main" id="{5ADFFAC4-0301-CC46-B7C7-0513776DCB5D}"/>
              </a:ext>
            </a:extLst>
          </p:cNvPr>
          <p:cNvSpPr/>
          <p:nvPr/>
        </p:nvSpPr>
        <p:spPr>
          <a:xfrm>
            <a:off x="369456" y="5668596"/>
            <a:ext cx="8268492" cy="634332"/>
          </a:xfrm>
          <a:prstGeom prst="round1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noAutofit/>
          </a:bodyPr>
          <a:lstStyle/>
          <a:p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Preguntas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y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Respuestas</a:t>
            </a:r>
            <a:endParaRPr lang="en-US" sz="1600" dirty="0">
              <a:solidFill>
                <a:srgbClr val="424242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9" name="Rectangle: Single Corner Rounded 16">
            <a:extLst>
              <a:ext uri="{FF2B5EF4-FFF2-40B4-BE49-F238E27FC236}">
                <a16:creationId xmlns:a16="http://schemas.microsoft.com/office/drawing/2014/main" id="{15E81FC7-57D7-664E-ACFA-993C48CB4FA1}"/>
              </a:ext>
            </a:extLst>
          </p:cNvPr>
          <p:cNvSpPr/>
          <p:nvPr/>
        </p:nvSpPr>
        <p:spPr>
          <a:xfrm>
            <a:off x="369456" y="6387112"/>
            <a:ext cx="8268492" cy="634332"/>
          </a:xfrm>
          <a:prstGeom prst="round1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 anchorCtr="0">
            <a:noAutofit/>
          </a:bodyPr>
          <a:lstStyle/>
          <a:p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Lista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Referencias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y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Materiales</a:t>
            </a:r>
            <a:endParaRPr lang="en-US" sz="1600" dirty="0">
              <a:solidFill>
                <a:srgbClr val="424242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332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A27FEE-80AA-4873-84AD-9153A6E9D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FACTORES EN LA ESTRUCTURA Y LA IMPORTANCIA DEL LÍDER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F87D61-D347-46B8-93D0-D91C644743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175" y="1673577"/>
            <a:ext cx="4233594" cy="5781323"/>
          </a:xfrm>
        </p:spPr>
        <p:txBody>
          <a:bodyPr/>
          <a:lstStyle/>
          <a:p>
            <a:r>
              <a:rPr lang="en-US" dirty="0"/>
              <a:t>Los </a:t>
            </a:r>
            <a:r>
              <a:rPr lang="en-US" dirty="0" err="1"/>
              <a:t>factores</a:t>
            </a:r>
            <a:r>
              <a:rPr lang="en-US" dirty="0"/>
              <a:t> </a:t>
            </a:r>
            <a:r>
              <a:rPr lang="en-US" dirty="0" err="1"/>
              <a:t>estructurales</a:t>
            </a:r>
            <a:r>
              <a:rPr lang="en-US" dirty="0"/>
              <a:t> </a:t>
            </a:r>
            <a:r>
              <a:rPr lang="en-US" dirty="0" err="1"/>
              <a:t>representan</a:t>
            </a:r>
            <a:r>
              <a:rPr lang="en-US" dirty="0"/>
              <a:t> </a:t>
            </a:r>
            <a:r>
              <a:rPr lang="en-US" dirty="0" err="1"/>
              <a:t>tanto</a:t>
            </a: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 el </a:t>
            </a:r>
            <a:r>
              <a:rPr lang="en-US" dirty="0" err="1"/>
              <a:t>rol</a:t>
            </a:r>
            <a:r>
              <a:rPr lang="en-US" dirty="0"/>
              <a:t> del </a:t>
            </a:r>
            <a:r>
              <a:rPr lang="en-US" dirty="0" err="1"/>
              <a:t>líder</a:t>
            </a:r>
            <a:r>
              <a:rPr lang="en-US" dirty="0"/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la </a:t>
            </a:r>
            <a:r>
              <a:rPr lang="en-US" dirty="0" err="1"/>
              <a:t>ubicación</a:t>
            </a:r>
            <a:r>
              <a:rPr lang="en-US" dirty="0"/>
              <a:t> y el </a:t>
            </a:r>
            <a:r>
              <a:rPr lang="en-US" dirty="0" err="1"/>
              <a:t>número</a:t>
            </a:r>
            <a:r>
              <a:rPr lang="en-US" dirty="0"/>
              <a:t> de sitios </a:t>
            </a:r>
            <a:r>
              <a:rPr lang="en-US" dirty="0" err="1"/>
              <a:t>donde</a:t>
            </a:r>
            <a:r>
              <a:rPr lang="en-US" dirty="0"/>
              <a:t> se </a:t>
            </a:r>
            <a:r>
              <a:rPr lang="en-US" dirty="0" err="1"/>
              <a:t>encuentran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miembros</a:t>
            </a:r>
            <a:r>
              <a:rPr lang="en-US" dirty="0"/>
              <a:t> del </a:t>
            </a:r>
            <a:r>
              <a:rPr lang="en-US" dirty="0" err="1"/>
              <a:t>equipo</a:t>
            </a:r>
            <a:r>
              <a:rPr lang="en-US" dirty="0"/>
              <a:t>,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el </a:t>
            </a:r>
            <a:r>
              <a:rPr lang="en-US" dirty="0" err="1"/>
              <a:t>número</a:t>
            </a:r>
            <a:r>
              <a:rPr lang="en-US" dirty="0"/>
              <a:t> de </a:t>
            </a:r>
            <a:r>
              <a:rPr lang="en-US" dirty="0" err="1"/>
              <a:t>empleados</a:t>
            </a:r>
            <a:r>
              <a:rPr lang="en-US" dirty="0"/>
              <a:t> que </a:t>
            </a:r>
            <a:r>
              <a:rPr lang="en-US" dirty="0" err="1"/>
              <a:t>trabajan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uno</a:t>
            </a:r>
            <a:endParaRPr lang="en-US" dirty="0"/>
          </a:p>
          <a:p>
            <a:endParaRPr lang="en-US" dirty="0"/>
          </a:p>
          <a:p>
            <a:r>
              <a:rPr lang="en-US" dirty="0"/>
              <a:t>Los </a:t>
            </a:r>
            <a:r>
              <a:rPr lang="en-US" dirty="0" err="1"/>
              <a:t>equipos</a:t>
            </a:r>
            <a:r>
              <a:rPr lang="en-US" dirty="0"/>
              <a:t> </a:t>
            </a:r>
            <a:r>
              <a:rPr lang="en-US" dirty="0" err="1"/>
              <a:t>dispersos</a:t>
            </a:r>
            <a:r>
              <a:rPr lang="en-US" dirty="0"/>
              <a:t> de forma </a:t>
            </a:r>
            <a:r>
              <a:rPr lang="en-US" dirty="0" err="1"/>
              <a:t>desigual</a:t>
            </a:r>
            <a:r>
              <a:rPr lang="en-US" dirty="0"/>
              <a:t> o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equipos</a:t>
            </a:r>
            <a:r>
              <a:rPr lang="en-US" dirty="0"/>
              <a:t> de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cultura</a:t>
            </a:r>
            <a:r>
              <a:rPr lang="en-US" dirty="0"/>
              <a:t> </a:t>
            </a:r>
            <a:r>
              <a:rPr lang="en-US" dirty="0" err="1"/>
              <a:t>minoritaria</a:t>
            </a:r>
            <a:r>
              <a:rPr lang="en-US" dirty="0"/>
              <a:t> </a:t>
            </a:r>
            <a:r>
              <a:rPr lang="en-US" dirty="0" err="1"/>
              <a:t>pueden</a:t>
            </a:r>
            <a:r>
              <a:rPr lang="en-US" dirty="0"/>
              <a:t> </a:t>
            </a:r>
            <a:r>
              <a:rPr lang="en-US" dirty="0" err="1"/>
              <a:t>experimentar</a:t>
            </a:r>
            <a:r>
              <a:rPr lang="en-US" dirty="0"/>
              <a:t> </a:t>
            </a:r>
            <a:r>
              <a:rPr lang="en-US" dirty="0" err="1"/>
              <a:t>desequilibrios</a:t>
            </a:r>
            <a:r>
              <a:rPr lang="en-US" dirty="0"/>
              <a:t> de </a:t>
            </a:r>
            <a:r>
              <a:rPr lang="en-US" dirty="0" err="1"/>
              <a:t>poder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/>
              <a:t>Esto</a:t>
            </a:r>
            <a:r>
              <a:rPr lang="en-US" dirty="0"/>
              <a:t> </a:t>
            </a:r>
            <a:r>
              <a:rPr lang="en-US" dirty="0" err="1"/>
              <a:t>ocurre</a:t>
            </a:r>
            <a:r>
              <a:rPr lang="en-US" dirty="0"/>
              <a:t> a menudo </a:t>
            </a:r>
            <a:r>
              <a:rPr lang="en-US" dirty="0" err="1"/>
              <a:t>cuando</a:t>
            </a:r>
            <a:r>
              <a:rPr lang="en-US" dirty="0"/>
              <a:t> el </a:t>
            </a:r>
            <a:r>
              <a:rPr lang="en-US" dirty="0" err="1"/>
              <a:t>líder</a:t>
            </a:r>
            <a:r>
              <a:rPr lang="en-US" dirty="0"/>
              <a:t> se </a:t>
            </a:r>
            <a:r>
              <a:rPr lang="en-US" dirty="0" err="1"/>
              <a:t>encuentra</a:t>
            </a:r>
            <a:r>
              <a:rPr lang="en-US" dirty="0"/>
              <a:t> con el </a:t>
            </a:r>
            <a:r>
              <a:rPr lang="en-US" dirty="0" err="1"/>
              <a:t>subgrupo</a:t>
            </a:r>
            <a:r>
              <a:rPr lang="en-US" dirty="0"/>
              <a:t> de </a:t>
            </a:r>
            <a:r>
              <a:rPr lang="en-US" dirty="0" err="1"/>
              <a:t>equipo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grande</a:t>
            </a:r>
            <a:r>
              <a:rPr lang="en-US" dirty="0"/>
              <a:t>, o el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cercano</a:t>
            </a:r>
            <a:r>
              <a:rPr lang="en-US" dirty="0"/>
              <a:t> a la </a:t>
            </a:r>
            <a:r>
              <a:rPr lang="en-US" dirty="0" err="1"/>
              <a:t>sede</a:t>
            </a:r>
            <a:r>
              <a:rPr lang="en-US" dirty="0"/>
              <a:t> de la </a:t>
            </a:r>
            <a:r>
              <a:rPr lang="en-US" dirty="0" err="1"/>
              <a:t>empresa</a:t>
            </a:r>
            <a:endParaRPr lang="en-US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BD145A7-75D9-4DDB-B75C-11815343AA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8873755"/>
              </p:ext>
            </p:extLst>
          </p:nvPr>
        </p:nvGraphicFramePr>
        <p:xfrm>
          <a:off x="5445831" y="1728523"/>
          <a:ext cx="2394849" cy="3999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54430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D3879B8-A519-4A50-BFB7-82A7F6643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FACTORES EN LA ESTRUCTURA Y LA IMPORTANCIA DEL LÍDER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462429-B2FE-40C1-BB44-F88ED5E12F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175" y="1673577"/>
            <a:ext cx="8475054" cy="2397382"/>
          </a:xfrm>
        </p:spPr>
        <p:txBody>
          <a:bodyPr/>
          <a:lstStyle/>
          <a:p>
            <a:r>
              <a:rPr lang="en-US" dirty="0"/>
              <a:t>Las </a:t>
            </a:r>
            <a:r>
              <a:rPr lang="en-US" dirty="0" err="1"/>
              <a:t>actitudes</a:t>
            </a:r>
            <a:r>
              <a:rPr lang="en-US" dirty="0"/>
              <a:t> </a:t>
            </a:r>
            <a:r>
              <a:rPr lang="en-US" dirty="0" err="1"/>
              <a:t>hacia</a:t>
            </a:r>
            <a:r>
              <a:rPr lang="en-US" dirty="0"/>
              <a:t> las </a:t>
            </a:r>
            <a:r>
              <a:rPr lang="en-US" dirty="0" err="1"/>
              <a:t>estructuras</a:t>
            </a:r>
            <a:r>
              <a:rPr lang="en-US" dirty="0"/>
              <a:t> de </a:t>
            </a:r>
            <a:r>
              <a:rPr lang="en-US" dirty="0" err="1"/>
              <a:t>poder</a:t>
            </a:r>
            <a:r>
              <a:rPr lang="en-US" dirty="0"/>
              <a:t> </a:t>
            </a:r>
            <a:r>
              <a:rPr lang="en-US" dirty="0" err="1"/>
              <a:t>también</a:t>
            </a:r>
            <a:r>
              <a:rPr lang="en-US" dirty="0"/>
              <a:t> </a:t>
            </a:r>
            <a:r>
              <a:rPr lang="en-US" dirty="0" err="1"/>
              <a:t>juegan</a:t>
            </a:r>
            <a:r>
              <a:rPr lang="en-US" dirty="0"/>
              <a:t> un </a:t>
            </a:r>
            <a:r>
              <a:rPr lang="en-US" dirty="0" err="1"/>
              <a:t>papel</a:t>
            </a:r>
            <a:r>
              <a:rPr lang="en-US" dirty="0"/>
              <a:t> </a:t>
            </a:r>
            <a:r>
              <a:rPr lang="en-US" dirty="0" err="1"/>
              <a:t>importante</a:t>
            </a:r>
            <a:r>
              <a:rPr lang="en-US" dirty="0"/>
              <a:t> -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algunas</a:t>
            </a:r>
            <a:r>
              <a:rPr lang="en-US" dirty="0"/>
              <a:t> </a:t>
            </a:r>
            <a:r>
              <a:rPr lang="en-US" dirty="0" err="1"/>
              <a:t>culturas</a:t>
            </a:r>
            <a:r>
              <a:rPr lang="en-US" dirty="0"/>
              <a:t> </a:t>
            </a:r>
            <a:r>
              <a:rPr lang="en-US" dirty="0" err="1"/>
              <a:t>jerárquicas</a:t>
            </a:r>
            <a:r>
              <a:rPr lang="en-US" dirty="0"/>
              <a:t>,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líderes</a:t>
            </a:r>
            <a:r>
              <a:rPr lang="en-US" dirty="0"/>
              <a:t> y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equipos</a:t>
            </a:r>
            <a:r>
              <a:rPr lang="en-US" dirty="0"/>
              <a:t> </a:t>
            </a:r>
            <a:r>
              <a:rPr lang="en-US" dirty="0" err="1"/>
              <a:t>sólo</a:t>
            </a:r>
            <a:r>
              <a:rPr lang="en-US" dirty="0"/>
              <a:t> se </a:t>
            </a:r>
            <a:r>
              <a:rPr lang="en-US" dirty="0" err="1"/>
              <a:t>comunican</a:t>
            </a:r>
            <a:r>
              <a:rPr lang="en-US" dirty="0"/>
              <a:t> </a:t>
            </a:r>
            <a:r>
              <a:rPr lang="en-US" dirty="0" err="1"/>
              <a:t>cuando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necesario</a:t>
            </a:r>
            <a:r>
              <a:rPr lang="en-US" dirty="0"/>
              <a:t>. </a:t>
            </a:r>
          </a:p>
          <a:p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culturas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igualitarias</a:t>
            </a:r>
            <a:r>
              <a:rPr lang="en-US" dirty="0"/>
              <a:t>, se </a:t>
            </a:r>
            <a:r>
              <a:rPr lang="en-US" dirty="0" err="1"/>
              <a:t>espera</a:t>
            </a:r>
            <a:r>
              <a:rPr lang="en-US" dirty="0"/>
              <a:t> que </a:t>
            </a:r>
            <a:r>
              <a:rPr lang="en-US" dirty="0" err="1"/>
              <a:t>tanto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jefes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empleados</a:t>
            </a:r>
            <a:r>
              <a:rPr lang="en-US" dirty="0"/>
              <a:t> </a:t>
            </a:r>
            <a:r>
              <a:rPr lang="en-US" dirty="0" err="1"/>
              <a:t>estén</a:t>
            </a:r>
            <a:r>
              <a:rPr lang="en-US" dirty="0"/>
              <a:t> </a:t>
            </a:r>
            <a:r>
              <a:rPr lang="en-US" dirty="0" err="1"/>
              <a:t>disponibles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cualquier</a:t>
            </a:r>
            <a:r>
              <a:rPr lang="en-US" dirty="0"/>
              <a:t> </a:t>
            </a:r>
            <a:r>
              <a:rPr lang="en-US" dirty="0" err="1"/>
              <a:t>momento</a:t>
            </a:r>
            <a:r>
              <a:rPr lang="en-US" dirty="0"/>
              <a:t>.</a:t>
            </a:r>
          </a:p>
          <a:p>
            <a:r>
              <a:rPr lang="en-US" b="1" dirty="0"/>
              <a:t>¿Su </a:t>
            </a:r>
            <a:r>
              <a:rPr lang="en-US" b="1" dirty="0" err="1"/>
              <a:t>equipo</a:t>
            </a:r>
            <a:r>
              <a:rPr lang="en-US" b="1" dirty="0"/>
              <a:t> se ha </a:t>
            </a:r>
            <a:r>
              <a:rPr lang="en-US" b="1" dirty="0" err="1"/>
              <a:t>enfrentado</a:t>
            </a:r>
            <a:r>
              <a:rPr lang="en-US" b="1" dirty="0"/>
              <a:t> a </a:t>
            </a:r>
            <a:r>
              <a:rPr lang="en-US" b="1" dirty="0" err="1"/>
              <a:t>problemas</a:t>
            </a:r>
            <a:r>
              <a:rPr lang="en-US" b="1" dirty="0"/>
              <a:t> con las </a:t>
            </a:r>
            <a:r>
              <a:rPr lang="en-US" b="1" dirty="0" err="1"/>
              <a:t>interacciones</a:t>
            </a:r>
            <a:r>
              <a:rPr lang="en-US" b="1" dirty="0"/>
              <a:t> del </a:t>
            </a:r>
            <a:r>
              <a:rPr lang="en-US" b="1" dirty="0" err="1"/>
              <a:t>equipo</a:t>
            </a:r>
            <a:r>
              <a:rPr lang="en-US" b="1" dirty="0"/>
              <a:t> y la </a:t>
            </a:r>
            <a:r>
              <a:rPr lang="en-US" b="1" dirty="0" err="1"/>
              <a:t>construcción</a:t>
            </a:r>
            <a:r>
              <a:rPr lang="en-US" b="1" dirty="0"/>
              <a:t> de </a:t>
            </a:r>
            <a:r>
              <a:rPr lang="en-US" b="1" dirty="0" err="1"/>
              <a:t>relaciones</a:t>
            </a:r>
            <a:r>
              <a:rPr lang="en-US" b="1" dirty="0"/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95FDEF-0CFF-9F47-A615-FB8DB6B5E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52" y="3580174"/>
            <a:ext cx="77851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714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3C53FC-787D-4CC1-9D05-B59F093C7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PROCESOS Y LA IMPORTANCIA DE LA EMPATIA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ADE928-3DC8-4540-9F9B-287E3EB6DC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175" y="1673577"/>
            <a:ext cx="4233594" cy="587022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Los </a:t>
            </a:r>
            <a:r>
              <a:rPr lang="en-US" dirty="0" err="1"/>
              <a:t>equipos</a:t>
            </a:r>
            <a:r>
              <a:rPr lang="en-US" dirty="0"/>
              <a:t> </a:t>
            </a:r>
            <a:r>
              <a:rPr lang="en-US" dirty="0" err="1"/>
              <a:t>dispersos</a:t>
            </a:r>
            <a:r>
              <a:rPr lang="en-US" dirty="0"/>
              <a:t> </a:t>
            </a:r>
            <a:r>
              <a:rPr lang="en-US" dirty="0" err="1"/>
              <a:t>geográficamente</a:t>
            </a:r>
            <a:r>
              <a:rPr lang="en-US" dirty="0"/>
              <a:t> </a:t>
            </a:r>
            <a:r>
              <a:rPr lang="en-US" dirty="0" err="1"/>
              <a:t>requieren</a:t>
            </a:r>
            <a:r>
              <a:rPr lang="en-US" dirty="0"/>
              <a:t> de </a:t>
            </a:r>
            <a:r>
              <a:rPr lang="en-US" dirty="0" err="1"/>
              <a:t>interacciones</a:t>
            </a:r>
            <a:r>
              <a:rPr lang="en-US" dirty="0"/>
              <a:t> y de </a:t>
            </a:r>
            <a:r>
              <a:rPr lang="en-US" dirty="0" err="1"/>
              <a:t>tiempo</a:t>
            </a:r>
            <a:r>
              <a:rPr lang="en-US" dirty="0"/>
              <a:t> no </a:t>
            </a:r>
            <a:r>
              <a:rPr lang="en-US" dirty="0" err="1"/>
              <a:t>estructurado</a:t>
            </a:r>
            <a:r>
              <a:rPr lang="en-US" dirty="0"/>
              <a:t> para </a:t>
            </a:r>
            <a:r>
              <a:rPr lang="en-US" dirty="0" err="1"/>
              <a:t>construir</a:t>
            </a:r>
            <a:r>
              <a:rPr lang="en-US" dirty="0"/>
              <a:t> </a:t>
            </a:r>
            <a:r>
              <a:rPr lang="en-US" dirty="0" err="1"/>
              <a:t>relaciones</a:t>
            </a:r>
            <a:r>
              <a:rPr lang="en-US" dirty="0"/>
              <a:t> de </a:t>
            </a:r>
            <a:r>
              <a:rPr lang="en-US" dirty="0" err="1"/>
              <a:t>manera</a:t>
            </a:r>
            <a:r>
              <a:rPr lang="en-US" dirty="0"/>
              <a:t> </a:t>
            </a:r>
            <a:r>
              <a:rPr lang="en-US" dirty="0" err="1"/>
              <a:t>orgánica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Los </a:t>
            </a:r>
            <a:r>
              <a:rPr lang="en-US" dirty="0" err="1"/>
              <a:t>aspectos</a:t>
            </a:r>
            <a:r>
              <a:rPr lang="en-US" dirty="0"/>
              <a:t> </a:t>
            </a:r>
            <a:r>
              <a:rPr lang="en-US" dirty="0" err="1"/>
              <a:t>vitales</a:t>
            </a:r>
            <a:r>
              <a:rPr lang="en-US" dirty="0"/>
              <a:t> para un </a:t>
            </a:r>
            <a:r>
              <a:rPr lang="en-US" dirty="0" err="1"/>
              <a:t>equipo</a:t>
            </a:r>
            <a:r>
              <a:rPr lang="en-US" dirty="0"/>
              <a:t> </a:t>
            </a:r>
            <a:r>
              <a:rPr lang="en-US" dirty="0" err="1"/>
              <a:t>eficaz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la </a:t>
            </a:r>
            <a:r>
              <a:rPr lang="en-US" b="1" i="1" dirty="0" err="1"/>
              <a:t>confianza</a:t>
            </a:r>
            <a:r>
              <a:rPr lang="en-US" b="1" i="1" dirty="0"/>
              <a:t> </a:t>
            </a:r>
            <a:r>
              <a:rPr lang="en-US" dirty="0"/>
              <a:t>y la </a:t>
            </a:r>
            <a:r>
              <a:rPr lang="en-US" b="1" i="1" dirty="0" err="1"/>
              <a:t>responsabilidad</a:t>
            </a:r>
            <a:r>
              <a:rPr lang="en-US" dirty="0"/>
              <a:t>, se </a:t>
            </a:r>
            <a:r>
              <a:rPr lang="en-US" dirty="0" err="1"/>
              <a:t>perciben</a:t>
            </a:r>
            <a:r>
              <a:rPr lang="en-US" dirty="0"/>
              <a:t> de forma </a:t>
            </a:r>
            <a:r>
              <a:rPr lang="en-US" dirty="0" err="1"/>
              <a:t>diferente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todo</a:t>
            </a:r>
            <a:r>
              <a:rPr lang="en-US" dirty="0"/>
              <a:t> el </a:t>
            </a:r>
            <a:r>
              <a:rPr lang="en-US" dirty="0" err="1"/>
              <a:t>mundo</a:t>
            </a:r>
            <a:r>
              <a:rPr lang="en-US" dirty="0"/>
              <a:t> y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/>
              <a:t>difícil</a:t>
            </a:r>
            <a:r>
              <a:rPr lang="en-US" dirty="0"/>
              <a:t> </a:t>
            </a:r>
            <a:r>
              <a:rPr lang="en-US" dirty="0" err="1"/>
              <a:t>construirlos</a:t>
            </a:r>
            <a:r>
              <a:rPr lang="en-US" dirty="0"/>
              <a:t> sin un </a:t>
            </a:r>
            <a:r>
              <a:rPr lang="en-US" dirty="0" err="1"/>
              <a:t>contacto</a:t>
            </a:r>
            <a:r>
              <a:rPr lang="en-US" dirty="0"/>
              <a:t> </a:t>
            </a:r>
            <a:r>
              <a:rPr lang="en-US" dirty="0" err="1"/>
              <a:t>cara</a:t>
            </a:r>
            <a:r>
              <a:rPr lang="en-US" dirty="0"/>
              <a:t> a </a:t>
            </a:r>
            <a:r>
              <a:rPr lang="en-US" dirty="0" err="1"/>
              <a:t>cara</a:t>
            </a:r>
            <a:r>
              <a:rPr lang="en-US" dirty="0"/>
              <a:t> e informal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CC2D565-02FE-43A3-90D6-D10788ABE8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4119454"/>
              </p:ext>
            </p:extLst>
          </p:nvPr>
        </p:nvGraphicFramePr>
        <p:xfrm>
          <a:off x="5445831" y="1728522"/>
          <a:ext cx="2394849" cy="3999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313956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A1C6B-3EF5-4CE7-BADA-CEA54A935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PROCESOS Y LA IMPORTANCIA DE LA EMPATIA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E2A13A-E8D2-4ACC-A31A-EC01B8DF4177}"/>
              </a:ext>
            </a:extLst>
          </p:cNvPr>
          <p:cNvGrpSpPr/>
          <p:nvPr/>
        </p:nvGrpSpPr>
        <p:grpSpPr>
          <a:xfrm>
            <a:off x="358775" y="2625073"/>
            <a:ext cx="8281988" cy="5000971"/>
            <a:chOff x="368581" y="1810101"/>
            <a:chExt cx="7994316" cy="5000971"/>
          </a:xfrm>
        </p:grpSpPr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1462B879-8FC0-4968-9A84-656B95943F75}"/>
                </a:ext>
              </a:extLst>
            </p:cNvPr>
            <p:cNvSpPr/>
            <p:nvPr/>
          </p:nvSpPr>
          <p:spPr>
            <a:xfrm>
              <a:off x="368581" y="1810101"/>
              <a:ext cx="3924000" cy="2435578"/>
            </a:xfrm>
            <a:prstGeom prst="round1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180000" rIns="180000" bIns="108000" numCol="1" rtlCol="0" anchor="t">
              <a:noAutofit/>
            </a:bodyPr>
            <a:lstStyle/>
            <a:p>
              <a:r>
                <a:rPr lang="en-US" sz="1400" b="1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Distancia</a:t>
              </a:r>
              <a:endParaRPr lang="en-US" sz="1400" b="1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endParaRPr lang="en-US" sz="1400" b="1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La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comunicación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se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limita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a "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sólo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negocios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" sin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tiempo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de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vinculación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informal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Las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diferencias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de zonas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horarios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reducen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la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frecuencia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de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los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contactos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en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tiempo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real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Sentimiento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de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aislamiento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</a:p>
          </p:txBody>
        </p:sp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4B06E644-AC17-4393-A2F9-E9E02E0DCA08}"/>
                </a:ext>
              </a:extLst>
            </p:cNvPr>
            <p:cNvSpPr/>
            <p:nvPr/>
          </p:nvSpPr>
          <p:spPr>
            <a:xfrm>
              <a:off x="4438897" y="1810101"/>
              <a:ext cx="3924000" cy="2435578"/>
            </a:xfrm>
            <a:prstGeom prst="round1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180000" rIns="180000" bIns="108000" numCol="1" rtlCol="0" anchor="t">
              <a:noAutofit/>
            </a:bodyPr>
            <a:lstStyle/>
            <a:p>
              <a:r>
                <a:rPr lang="en-US" sz="1400" b="1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Estilos</a:t>
              </a:r>
              <a:r>
                <a:rPr lang="en-US" sz="1400" b="1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de </a:t>
              </a:r>
              <a:r>
                <a:rPr lang="en-US" sz="1400" b="1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Comunicación</a:t>
              </a:r>
              <a:endParaRPr lang="en-US" sz="1400" b="1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endParaRPr lang="en-US" sz="1400" b="1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Las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culturas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indirectas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pueden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encontrar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a las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culturas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directas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dominantes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,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inflexibles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o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irrespetuosas</a:t>
              </a:r>
              <a:endParaRPr lang="en-US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Las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culturas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directas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pueden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encontrar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a las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indirectas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poco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fiables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,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evasivas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o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deshonestas</a:t>
              </a:r>
              <a:endParaRPr lang="en-US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9769397E-6095-4914-A481-23A0979E48CA}"/>
                </a:ext>
              </a:extLst>
            </p:cNvPr>
            <p:cNvSpPr/>
            <p:nvPr/>
          </p:nvSpPr>
          <p:spPr>
            <a:xfrm>
              <a:off x="368581" y="4375494"/>
              <a:ext cx="3924000" cy="2435578"/>
            </a:xfrm>
            <a:prstGeom prst="round1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180000" rIns="180000" bIns="108000" numCol="1" rtlCol="0" anchor="t">
              <a:noAutofit/>
            </a:bodyPr>
            <a:lstStyle/>
            <a:p>
              <a:r>
                <a:rPr lang="en-US" sz="1400" b="1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Percepión</a:t>
              </a:r>
              <a:r>
                <a:rPr lang="en-US" sz="1400" b="1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del </a:t>
              </a:r>
              <a:r>
                <a:rPr lang="en-US" sz="1400" b="1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tiempo</a:t>
              </a:r>
              <a:endParaRPr lang="en-US" sz="1400" b="1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endParaRPr lang="en-US" sz="1400" b="1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Las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culturas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de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tiempo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lineal se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centran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en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la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estructura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,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secuenciando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el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tiempo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y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ejecutando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las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tareas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paso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a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paso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Las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culturas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de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tiempo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fluido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se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centran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en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las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relaciones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,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múltiples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tareas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de forma flexible,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muchas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al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mismo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tiempo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. </a:t>
              </a:r>
            </a:p>
          </p:txBody>
        </p:sp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90C8A297-C916-4364-AB2A-FB541C15BF36}"/>
                </a:ext>
              </a:extLst>
            </p:cNvPr>
            <p:cNvSpPr/>
            <p:nvPr/>
          </p:nvSpPr>
          <p:spPr>
            <a:xfrm>
              <a:off x="4438897" y="4375494"/>
              <a:ext cx="3924000" cy="2435578"/>
            </a:xfrm>
            <a:prstGeom prst="round1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180000" rIns="180000" bIns="108000" numCol="1" rtlCol="0" anchor="t">
              <a:noAutofit/>
            </a:bodyPr>
            <a:lstStyle/>
            <a:p>
              <a:r>
                <a:rPr lang="en-US" sz="1400" b="1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Trabajo</a:t>
              </a:r>
              <a:r>
                <a:rPr lang="en-US" sz="1400" b="1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o </a:t>
              </a:r>
              <a:r>
                <a:rPr lang="en-US" sz="1400" b="1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Relaciones</a:t>
              </a:r>
              <a:endParaRPr lang="en-US" sz="1400" b="1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endParaRPr lang="en-US" sz="1400" b="1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La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confianza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se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construye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sobre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la base de un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rendimiento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,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habilidades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,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consistencia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y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resultados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observables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La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confianza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se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construye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sobre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experiencias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compartidas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,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conexión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emocional</a:t>
              </a:r>
              <a:r>
                <a:rPr lang="en-US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y </a:t>
              </a:r>
              <a:r>
                <a:rPr lang="en-US" sz="14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reciprocidad</a:t>
              </a:r>
              <a:endParaRPr lang="en-US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9611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6CF19A-C1E2-4F70-B01C-747EE0A30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LENGUAJE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7ECAAC-9916-45C7-842A-66C8ADC17C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175" y="1673576"/>
            <a:ext cx="4233594" cy="6124223"/>
          </a:xfrm>
        </p:spPr>
        <p:txBody>
          <a:bodyPr/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err="1"/>
              <a:t>Es</a:t>
            </a:r>
            <a:r>
              <a:rPr lang="en-US" dirty="0"/>
              <a:t> un factor clave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desempeño</a:t>
            </a:r>
            <a:r>
              <a:rPr lang="en-US" dirty="0"/>
              <a:t>. El </a:t>
            </a:r>
            <a:r>
              <a:rPr lang="en-US" dirty="0" err="1"/>
              <a:t>equipo</a:t>
            </a:r>
            <a:r>
              <a:rPr lang="en-US" dirty="0"/>
              <a:t> </a:t>
            </a:r>
            <a:r>
              <a:rPr lang="en-US" dirty="0" err="1"/>
              <a:t>debe</a:t>
            </a:r>
            <a:r>
              <a:rPr lang="en-US" dirty="0"/>
              <a:t> </a:t>
            </a:r>
            <a:r>
              <a:rPr lang="en-US" dirty="0" err="1"/>
              <a:t>tener</a:t>
            </a:r>
            <a:r>
              <a:rPr lang="en-US" dirty="0"/>
              <a:t> </a:t>
            </a:r>
            <a:r>
              <a:rPr lang="en-US" dirty="0" err="1"/>
              <a:t>pautas</a:t>
            </a:r>
            <a:r>
              <a:rPr lang="en-US" dirty="0"/>
              <a:t> </a:t>
            </a:r>
            <a:r>
              <a:rPr lang="en-US" dirty="0" err="1"/>
              <a:t>claras</a:t>
            </a:r>
            <a:r>
              <a:rPr lang="en-US" dirty="0"/>
              <a:t> y </a:t>
            </a:r>
            <a:r>
              <a:rPr lang="en-US" dirty="0" err="1"/>
              <a:t>reglas</a:t>
            </a:r>
            <a:r>
              <a:rPr lang="en-US" dirty="0"/>
              <a:t> </a:t>
            </a:r>
            <a:r>
              <a:rPr lang="en-US" dirty="0" err="1"/>
              <a:t>definidas</a:t>
            </a:r>
            <a:r>
              <a:rPr lang="en-US" dirty="0"/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Se </a:t>
            </a:r>
            <a:r>
              <a:rPr lang="en-US" dirty="0" err="1"/>
              <a:t>pueden</a:t>
            </a:r>
            <a:r>
              <a:rPr lang="en-US" dirty="0"/>
              <a:t> </a:t>
            </a:r>
            <a:r>
              <a:rPr lang="en-US" dirty="0" err="1"/>
              <a:t>producir</a:t>
            </a:r>
            <a:r>
              <a:rPr lang="en-US" dirty="0"/>
              <a:t> </a:t>
            </a:r>
            <a:r>
              <a:rPr lang="en-US" dirty="0" err="1"/>
              <a:t>situaciones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las que el </a:t>
            </a:r>
            <a:r>
              <a:rPr lang="en-US" dirty="0" err="1"/>
              <a:t>equipo</a:t>
            </a:r>
            <a:r>
              <a:rPr lang="en-US" dirty="0"/>
              <a:t> </a:t>
            </a:r>
            <a:r>
              <a:rPr lang="en-US" dirty="0" err="1"/>
              <a:t>plantee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propias</a:t>
            </a:r>
            <a:r>
              <a:rPr lang="en-US" dirty="0"/>
              <a:t> </a:t>
            </a:r>
            <a:r>
              <a:rPr lang="en-US" dirty="0" err="1"/>
              <a:t>formas</a:t>
            </a:r>
            <a:r>
              <a:rPr lang="en-US" dirty="0"/>
              <a:t> de </a:t>
            </a:r>
            <a:r>
              <a:rPr lang="en-US" dirty="0" err="1"/>
              <a:t>comunicación</a:t>
            </a:r>
            <a:r>
              <a:rPr lang="en-US" dirty="0"/>
              <a:t> y que </a:t>
            </a:r>
            <a:r>
              <a:rPr lang="en-US" dirty="0" err="1"/>
              <a:t>esta</a:t>
            </a:r>
            <a:r>
              <a:rPr lang="en-US" dirty="0"/>
              <a:t> no sea </a:t>
            </a:r>
            <a:r>
              <a:rPr lang="en-US" dirty="0" err="1"/>
              <a:t>efectiva</a:t>
            </a:r>
            <a:r>
              <a:rPr lang="en-US" dirty="0"/>
              <a:t> para el </a:t>
            </a:r>
            <a:r>
              <a:rPr lang="en-US" dirty="0" err="1"/>
              <a:t>grupo</a:t>
            </a:r>
            <a:r>
              <a:rPr lang="en-US" dirty="0"/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Los </a:t>
            </a:r>
            <a:r>
              <a:rPr lang="en-US" dirty="0" err="1"/>
              <a:t>protocolos</a:t>
            </a:r>
            <a:r>
              <a:rPr lang="en-US" dirty="0"/>
              <a:t> de </a:t>
            </a:r>
            <a:r>
              <a:rPr lang="en-US" dirty="0" err="1"/>
              <a:t>comunicación</a:t>
            </a:r>
            <a:r>
              <a:rPr lang="en-US" dirty="0"/>
              <a:t> y </a:t>
            </a:r>
            <a:r>
              <a:rPr lang="en-US" dirty="0" err="1"/>
              <a:t>colaboración</a:t>
            </a:r>
            <a:r>
              <a:rPr lang="en-US" dirty="0"/>
              <a:t> se </a:t>
            </a:r>
            <a:r>
              <a:rPr lang="en-US" dirty="0" err="1"/>
              <a:t>vuelven</a:t>
            </a:r>
            <a:r>
              <a:rPr lang="en-US" dirty="0"/>
              <a:t> </a:t>
            </a:r>
            <a:r>
              <a:rPr lang="en-US" dirty="0" err="1"/>
              <a:t>imprescindibles</a:t>
            </a:r>
            <a:r>
              <a:rPr lang="en-US" dirty="0"/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err="1"/>
              <a:t>Idiomas</a:t>
            </a:r>
            <a:r>
              <a:rPr lang="en-US" dirty="0"/>
              <a:t> </a:t>
            </a:r>
            <a:r>
              <a:rPr lang="en-US" dirty="0" err="1"/>
              <a:t>diferentes</a:t>
            </a:r>
            <a:r>
              <a:rPr lang="en-US" dirty="0"/>
              <a:t> </a:t>
            </a:r>
            <a:r>
              <a:rPr lang="en-US" dirty="0" err="1"/>
              <a:t>representan</a:t>
            </a:r>
            <a:r>
              <a:rPr lang="en-US" dirty="0"/>
              <a:t> </a:t>
            </a:r>
            <a:r>
              <a:rPr lang="en-US" dirty="0" err="1"/>
              <a:t>otro</a:t>
            </a:r>
            <a:r>
              <a:rPr lang="en-US" dirty="0"/>
              <a:t> </a:t>
            </a:r>
            <a:r>
              <a:rPr lang="en-US" dirty="0" err="1"/>
              <a:t>reto</a:t>
            </a: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niveles</a:t>
            </a:r>
            <a:r>
              <a:rPr lang="en-US" dirty="0"/>
              <a:t> de </a:t>
            </a:r>
            <a:r>
              <a:rPr lang="en-US" dirty="0" err="1"/>
              <a:t>fluidez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lenguaje</a:t>
            </a:r>
            <a:r>
              <a:rPr lang="en-US" dirty="0"/>
              <a:t> de la </a:t>
            </a:r>
            <a:r>
              <a:rPr lang="en-US" dirty="0" err="1"/>
              <a:t>empresa</a:t>
            </a:r>
            <a:r>
              <a:rPr lang="en-US" dirty="0"/>
              <a:t> </a:t>
            </a:r>
            <a:r>
              <a:rPr lang="en-US" dirty="0" err="1"/>
              <a:t>pueden</a:t>
            </a:r>
            <a:r>
              <a:rPr lang="en-US" dirty="0"/>
              <a:t> </a:t>
            </a:r>
            <a:r>
              <a:rPr lang="en-US" dirty="0" err="1"/>
              <a:t>variar</a:t>
            </a:r>
            <a:r>
              <a:rPr lang="en-US" dirty="0"/>
              <a:t> </a:t>
            </a:r>
            <a:r>
              <a:rPr lang="en-US" dirty="0" err="1"/>
              <a:t>enormemente</a:t>
            </a:r>
            <a:r>
              <a:rPr lang="en-US" dirty="0"/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hablantes</a:t>
            </a:r>
            <a:r>
              <a:rPr lang="en-US" dirty="0"/>
              <a:t> no </a:t>
            </a:r>
            <a:r>
              <a:rPr lang="en-US" dirty="0" err="1"/>
              <a:t>nativos</a:t>
            </a:r>
            <a:r>
              <a:rPr lang="en-US" dirty="0"/>
              <a:t> </a:t>
            </a:r>
            <a:r>
              <a:rPr lang="en-US" dirty="0" err="1"/>
              <a:t>pueden</a:t>
            </a:r>
            <a:r>
              <a:rPr lang="en-US" dirty="0"/>
              <a:t> </a:t>
            </a:r>
            <a:r>
              <a:rPr lang="en-US" dirty="0" err="1"/>
              <a:t>sentirse</a:t>
            </a:r>
            <a:r>
              <a:rPr lang="en-US" dirty="0"/>
              <a:t> </a:t>
            </a:r>
            <a:r>
              <a:rPr lang="en-US" dirty="0" err="1"/>
              <a:t>aislados</a:t>
            </a:r>
            <a:r>
              <a:rPr lang="en-US" dirty="0"/>
              <a:t> y </a:t>
            </a:r>
            <a:r>
              <a:rPr lang="en-US" dirty="0" err="1"/>
              <a:t>desmotivados</a:t>
            </a:r>
            <a:r>
              <a:rPr lang="en-US" dirty="0"/>
              <a:t> o </a:t>
            </a:r>
            <a:r>
              <a:rPr lang="en-US" dirty="0" err="1"/>
              <a:t>incluso</a:t>
            </a:r>
            <a:r>
              <a:rPr lang="en-US" dirty="0"/>
              <a:t> </a:t>
            </a:r>
            <a:r>
              <a:rPr lang="en-US" dirty="0" err="1"/>
              <a:t>perciban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pérdida</a:t>
            </a:r>
            <a:r>
              <a:rPr lang="en-US" dirty="0"/>
              <a:t> de </a:t>
            </a:r>
            <a:r>
              <a:rPr lang="en-US" dirty="0" err="1"/>
              <a:t>estatus</a:t>
            </a:r>
            <a:r>
              <a:rPr lang="en-US" dirty="0"/>
              <a:t> </a:t>
            </a:r>
            <a:r>
              <a:rPr lang="en-US" dirty="0" err="1"/>
              <a:t>frente</a:t>
            </a:r>
            <a:r>
              <a:rPr lang="en-US" dirty="0"/>
              <a:t> a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compañeros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A29A7EA5-C5E7-4E07-923D-4A9437AEA9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4704267"/>
              </p:ext>
            </p:extLst>
          </p:nvPr>
        </p:nvGraphicFramePr>
        <p:xfrm>
          <a:off x="5445831" y="1739541"/>
          <a:ext cx="2394849" cy="3999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143068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2ECA106-F017-4662-A1D5-549ADDDDC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LENGUAJE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5D7D892-132D-4214-A49B-B47CA6D39C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7635" y="1678329"/>
            <a:ext cx="4233594" cy="5827371"/>
          </a:xfrm>
        </p:spPr>
        <p:txBody>
          <a:bodyPr/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err="1"/>
              <a:t>Incluso</a:t>
            </a:r>
            <a:r>
              <a:rPr lang="en-US" dirty="0"/>
              <a:t> </a:t>
            </a:r>
            <a:r>
              <a:rPr lang="en-US" dirty="0" err="1"/>
              <a:t>cuando</a:t>
            </a:r>
            <a:r>
              <a:rPr lang="en-US" dirty="0"/>
              <a:t> se </a:t>
            </a:r>
            <a:r>
              <a:rPr lang="en-US" dirty="0" err="1"/>
              <a:t>comparte</a:t>
            </a:r>
            <a:r>
              <a:rPr lang="en-US" dirty="0"/>
              <a:t> un </a:t>
            </a:r>
            <a:r>
              <a:rPr lang="en-US" dirty="0" err="1"/>
              <a:t>lenguaje</a:t>
            </a:r>
            <a:r>
              <a:rPr lang="en-US" dirty="0"/>
              <a:t> </a:t>
            </a:r>
            <a:r>
              <a:rPr lang="en-US" dirty="0" err="1"/>
              <a:t>común</a:t>
            </a:r>
            <a:r>
              <a:rPr lang="en-US" dirty="0"/>
              <a:t>, </a:t>
            </a:r>
            <a:r>
              <a:rPr lang="en-US" dirty="0" err="1"/>
              <a:t>aspectos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modismos</a:t>
            </a:r>
            <a:r>
              <a:rPr lang="en-US" dirty="0"/>
              <a:t> y </a:t>
            </a:r>
            <a:r>
              <a:rPr lang="en-US" dirty="0" err="1"/>
              <a:t>expresiones</a:t>
            </a:r>
            <a:r>
              <a:rPr lang="en-US" dirty="0"/>
              <a:t> </a:t>
            </a:r>
            <a:r>
              <a:rPr lang="en-US" dirty="0" err="1"/>
              <a:t>pueden</a:t>
            </a:r>
            <a:r>
              <a:rPr lang="en-US" dirty="0"/>
              <a:t>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/>
              <a:t>difíciles</a:t>
            </a:r>
            <a:r>
              <a:rPr lang="en-US" dirty="0"/>
              <a:t> de </a:t>
            </a:r>
            <a:r>
              <a:rPr lang="en-US" dirty="0" err="1"/>
              <a:t>entender</a:t>
            </a:r>
            <a:r>
              <a:rPr lang="en-US" dirty="0"/>
              <a:t> y </a:t>
            </a:r>
            <a:r>
              <a:rPr lang="en-US" dirty="0" err="1"/>
              <a:t>utilizar</a:t>
            </a:r>
            <a:r>
              <a:rPr lang="en-US" dirty="0"/>
              <a:t> </a:t>
            </a:r>
            <a:r>
              <a:rPr lang="en-US" dirty="0" err="1"/>
              <a:t>correctamente</a:t>
            </a:r>
            <a:endParaRPr lang="en-US" dirty="0"/>
          </a:p>
          <a:p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Los </a:t>
            </a:r>
            <a:r>
              <a:rPr lang="en-US" dirty="0" err="1"/>
              <a:t>hablantes</a:t>
            </a:r>
            <a:r>
              <a:rPr lang="en-US" dirty="0"/>
              <a:t> </a:t>
            </a:r>
            <a:r>
              <a:rPr lang="en-US" dirty="0" err="1"/>
              <a:t>nativos</a:t>
            </a:r>
            <a:r>
              <a:rPr lang="en-US" dirty="0"/>
              <a:t> </a:t>
            </a:r>
            <a:r>
              <a:rPr lang="en-US" dirty="0" err="1"/>
              <a:t>interpretan</a:t>
            </a:r>
            <a:r>
              <a:rPr lang="en-US" dirty="0"/>
              <a:t> </a:t>
            </a:r>
            <a:r>
              <a:rPr lang="en-US" dirty="0" err="1"/>
              <a:t>naturalmente</a:t>
            </a:r>
            <a:r>
              <a:rPr lang="en-US" dirty="0"/>
              <a:t> </a:t>
            </a:r>
            <a:r>
              <a:rPr lang="en-US" dirty="0" err="1"/>
              <a:t>matices</a:t>
            </a:r>
            <a:r>
              <a:rPr lang="en-US" dirty="0"/>
              <a:t> del </a:t>
            </a:r>
            <a:r>
              <a:rPr lang="en-US" dirty="0" err="1"/>
              <a:t>idioma</a:t>
            </a:r>
            <a:r>
              <a:rPr lang="en-US" dirty="0"/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La </a:t>
            </a:r>
            <a:r>
              <a:rPr lang="en-US" dirty="0" err="1"/>
              <a:t>falta</a:t>
            </a:r>
            <a:r>
              <a:rPr lang="en-US" dirty="0"/>
              <a:t> de </a:t>
            </a:r>
            <a:r>
              <a:rPr lang="en-US" dirty="0" err="1"/>
              <a:t>conocimiento</a:t>
            </a:r>
            <a:r>
              <a:rPr lang="en-US" dirty="0"/>
              <a:t> de </a:t>
            </a:r>
            <a:r>
              <a:rPr lang="en-US" dirty="0" err="1"/>
              <a:t>estos</a:t>
            </a:r>
            <a:r>
              <a:rPr lang="en-US" dirty="0"/>
              <a:t> </a:t>
            </a:r>
            <a:r>
              <a:rPr lang="en-US" dirty="0" err="1"/>
              <a:t>matices</a:t>
            </a:r>
            <a:r>
              <a:rPr lang="en-US" dirty="0"/>
              <a:t>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crear</a:t>
            </a:r>
            <a:r>
              <a:rPr lang="en-US" dirty="0"/>
              <a:t> </a:t>
            </a:r>
            <a:r>
              <a:rPr lang="en-US" dirty="0" err="1"/>
              <a:t>barreras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comunicación</a:t>
            </a:r>
            <a:r>
              <a:rPr lang="en-US" dirty="0"/>
              <a:t> </a:t>
            </a:r>
            <a:r>
              <a:rPr lang="en-US" dirty="0" err="1"/>
              <a:t>diaria</a:t>
            </a:r>
            <a:r>
              <a:rPr lang="en-US" dirty="0"/>
              <a:t> para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demás</a:t>
            </a:r>
            <a:r>
              <a:rPr lang="en-US" dirty="0"/>
              <a:t>.</a:t>
            </a:r>
          </a:p>
          <a:p>
            <a:endParaRPr lang="en-US" i="1" u="sng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La </a:t>
            </a:r>
            <a:r>
              <a:rPr lang="en-US" dirty="0" err="1"/>
              <a:t>fluidez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idioma</a:t>
            </a:r>
            <a:r>
              <a:rPr lang="en-US" dirty="0"/>
              <a:t> local o </a:t>
            </a:r>
            <a:r>
              <a:rPr lang="en-US" dirty="0" err="1"/>
              <a:t>común</a:t>
            </a:r>
            <a:r>
              <a:rPr lang="en-US" dirty="0"/>
              <a:t> </a:t>
            </a:r>
            <a:r>
              <a:rPr lang="en-US" dirty="0" err="1"/>
              <a:t>también</a:t>
            </a:r>
            <a:r>
              <a:rPr lang="en-US" dirty="0"/>
              <a:t>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/>
              <a:t>sobrevalorada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comparación</a:t>
            </a:r>
            <a:r>
              <a:rPr lang="en-US" dirty="0"/>
              <a:t> con las </a:t>
            </a:r>
            <a:r>
              <a:rPr lang="en-US" dirty="0" err="1"/>
              <a:t>habilidades</a:t>
            </a:r>
            <a:r>
              <a:rPr lang="en-US" dirty="0"/>
              <a:t>, el </a:t>
            </a:r>
            <a:r>
              <a:rPr lang="en-US" dirty="0" err="1"/>
              <a:t>conocimiento</a:t>
            </a:r>
            <a:r>
              <a:rPr lang="en-US" dirty="0"/>
              <a:t> y el </a:t>
            </a:r>
            <a:r>
              <a:rPr lang="en-US" dirty="0" err="1"/>
              <a:t>potencial</a:t>
            </a:r>
            <a:r>
              <a:rPr lang="en-US" dirty="0"/>
              <a:t>.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Una </a:t>
            </a:r>
            <a:r>
              <a:rPr lang="en-US" dirty="0" err="1"/>
              <a:t>alta</a:t>
            </a:r>
            <a:r>
              <a:rPr lang="en-US" dirty="0"/>
              <a:t> </a:t>
            </a:r>
            <a:r>
              <a:rPr lang="en-US" dirty="0" err="1"/>
              <a:t>capacidad</a:t>
            </a:r>
            <a:r>
              <a:rPr lang="en-US" dirty="0"/>
              <a:t> </a:t>
            </a:r>
            <a:r>
              <a:rPr lang="en-US" dirty="0" err="1"/>
              <a:t>lingüística</a:t>
            </a:r>
            <a:r>
              <a:rPr lang="en-US" dirty="0"/>
              <a:t> o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personalidad</a:t>
            </a:r>
            <a:r>
              <a:rPr lang="en-US" dirty="0"/>
              <a:t> </a:t>
            </a:r>
            <a:r>
              <a:rPr lang="en-US" dirty="0" err="1"/>
              <a:t>extrovertida</a:t>
            </a:r>
            <a:r>
              <a:rPr lang="en-US" dirty="0"/>
              <a:t> no </a:t>
            </a:r>
            <a:r>
              <a:rPr lang="en-US" dirty="0" err="1"/>
              <a:t>siempre</a:t>
            </a:r>
            <a:r>
              <a:rPr lang="en-US" dirty="0"/>
              <a:t> equivale a un alto </a:t>
            </a:r>
            <a:r>
              <a:rPr lang="en-US" dirty="0" err="1"/>
              <a:t>rendimiento</a:t>
            </a:r>
            <a:endParaRPr lang="en-US" dirty="0"/>
          </a:p>
        </p:txBody>
      </p:sp>
      <p:pic>
        <p:nvPicPr>
          <p:cNvPr id="8" name="Picture Placeholder 4">
            <a:extLst>
              <a:ext uri="{FF2B5EF4-FFF2-40B4-BE49-F238E27FC236}">
                <a16:creationId xmlns:a16="http://schemas.microsoft.com/office/drawing/2014/main" id="{E280139A-197E-48ED-8003-5D7815D9D21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t="789" b="789"/>
          <a:stretch/>
        </p:blipFill>
        <p:spPr>
          <a:xfrm>
            <a:off x="358775" y="1731965"/>
            <a:ext cx="3997325" cy="277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511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2D505-866A-452C-9175-DA965E140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IDENTIDAD Y EL DESAJUSTE DE LA PERCEPCION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B6F295-0F83-4820-A1B5-232EB7FC29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175" y="1673577"/>
            <a:ext cx="4233594" cy="6403623"/>
          </a:xfrm>
        </p:spPr>
        <p:txBody>
          <a:bodyPr/>
          <a:lstStyle/>
          <a:p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La </a:t>
            </a:r>
            <a:r>
              <a:rPr lang="en-US" dirty="0" err="1"/>
              <a:t>falta</a:t>
            </a:r>
            <a:r>
              <a:rPr lang="en-US" dirty="0"/>
              <a:t> de </a:t>
            </a:r>
            <a:r>
              <a:rPr lang="en-US" dirty="0" err="1"/>
              <a:t>conocimiento</a:t>
            </a:r>
            <a:r>
              <a:rPr lang="en-US" dirty="0"/>
              <a:t> cultural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demás</a:t>
            </a:r>
            <a:r>
              <a:rPr lang="en-US" dirty="0"/>
              <a:t> </a:t>
            </a:r>
            <a:r>
              <a:rPr lang="en-US" dirty="0" err="1"/>
              <a:t>miembros</a:t>
            </a:r>
            <a:r>
              <a:rPr lang="en-US" dirty="0"/>
              <a:t> del </a:t>
            </a:r>
            <a:r>
              <a:rPr lang="en-US" dirty="0" err="1"/>
              <a:t>equipo</a:t>
            </a:r>
            <a:r>
              <a:rPr lang="en-US" dirty="0"/>
              <a:t> y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trabajo</a:t>
            </a:r>
            <a:r>
              <a:rPr lang="en-US" dirty="0"/>
              <a:t> </a:t>
            </a:r>
            <a:r>
              <a:rPr lang="en-US" dirty="0" err="1"/>
              <a:t>preferidos</a:t>
            </a:r>
            <a:r>
              <a:rPr lang="en-US" dirty="0"/>
              <a:t>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dar</a:t>
            </a:r>
            <a:r>
              <a:rPr lang="en-US" dirty="0"/>
              <a:t> </a:t>
            </a:r>
            <a:r>
              <a:rPr lang="en-US" dirty="0" err="1"/>
              <a:t>lugar</a:t>
            </a:r>
            <a:r>
              <a:rPr lang="en-US" dirty="0"/>
              <a:t> a </a:t>
            </a:r>
            <a:r>
              <a:rPr lang="en-US" dirty="0" err="1"/>
              <a:t>estereotipos</a:t>
            </a:r>
            <a:r>
              <a:rPr lang="en-US" dirty="0"/>
              <a:t>, </a:t>
            </a:r>
            <a:r>
              <a:rPr lang="en-US" dirty="0" err="1"/>
              <a:t>malentendidos</a:t>
            </a:r>
            <a:r>
              <a:rPr lang="en-US" dirty="0"/>
              <a:t> y </a:t>
            </a:r>
            <a:r>
              <a:rPr lang="en-US" dirty="0" err="1"/>
              <a:t>conflicto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La </a:t>
            </a:r>
            <a:r>
              <a:rPr lang="en-US" dirty="0" err="1"/>
              <a:t>cultura</a:t>
            </a:r>
            <a:r>
              <a:rPr lang="en-US" dirty="0"/>
              <a:t> </a:t>
            </a:r>
            <a:r>
              <a:rPr lang="en-US" dirty="0" err="1"/>
              <a:t>informa</a:t>
            </a:r>
            <a:r>
              <a:rPr lang="en-US" dirty="0"/>
              <a:t> </a:t>
            </a:r>
            <a:r>
              <a:rPr lang="en-US" dirty="0" err="1"/>
              <a:t>nuestro</a:t>
            </a:r>
            <a:r>
              <a:rPr lang="en-US" dirty="0"/>
              <a:t> </a:t>
            </a:r>
            <a:r>
              <a:rPr lang="en-US" dirty="0" err="1"/>
              <a:t>sentido</a:t>
            </a:r>
            <a:r>
              <a:rPr lang="en-US" dirty="0"/>
              <a:t> de lo que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bueno</a:t>
            </a:r>
            <a:r>
              <a:rPr lang="en-US" dirty="0"/>
              <a:t> o </a:t>
            </a:r>
            <a:r>
              <a:rPr lang="en-US" dirty="0" err="1"/>
              <a:t>malo</a:t>
            </a:r>
            <a:r>
              <a:rPr lang="en-US" dirty="0"/>
              <a:t>, </a:t>
            </a:r>
            <a:r>
              <a:rPr lang="en-US" dirty="0" err="1"/>
              <a:t>correcto</a:t>
            </a:r>
            <a:r>
              <a:rPr lang="en-US" dirty="0"/>
              <a:t> o </a:t>
            </a:r>
            <a:r>
              <a:rPr lang="en-US" dirty="0" err="1"/>
              <a:t>incorrecto</a:t>
            </a:r>
            <a:r>
              <a:rPr lang="en-US" dirty="0"/>
              <a:t>, </a:t>
            </a:r>
            <a:r>
              <a:rPr lang="en-US" dirty="0" err="1"/>
              <a:t>aceptable</a:t>
            </a:r>
            <a:r>
              <a:rPr lang="en-US" dirty="0"/>
              <a:t> o </a:t>
            </a:r>
            <a:r>
              <a:rPr lang="en-US" dirty="0" err="1"/>
              <a:t>inaceptable</a:t>
            </a:r>
            <a:r>
              <a:rPr lang="en-US" dirty="0"/>
              <a:t> a </a:t>
            </a:r>
            <a:r>
              <a:rPr lang="en-US" dirty="0" err="1"/>
              <a:t>través</a:t>
            </a:r>
            <a:r>
              <a:rPr lang="en-US" dirty="0"/>
              <a:t> de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gama</a:t>
            </a:r>
            <a:r>
              <a:rPr lang="en-US" dirty="0"/>
              <a:t> de </a:t>
            </a:r>
            <a:r>
              <a:rPr lang="en-US" dirty="0" err="1"/>
              <a:t>situaciones</a:t>
            </a:r>
            <a:r>
              <a:rPr lang="en-US" dirty="0"/>
              <a:t>. A menudo,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sentido</a:t>
            </a:r>
            <a:r>
              <a:rPr lang="en-US" dirty="0"/>
              <a:t> de la "</a:t>
            </a:r>
            <a:r>
              <a:rPr lang="en-US" dirty="0" err="1"/>
              <a:t>manera</a:t>
            </a:r>
            <a:r>
              <a:rPr lang="en-US" dirty="0"/>
              <a:t> </a:t>
            </a:r>
            <a:r>
              <a:rPr lang="en-US" dirty="0" err="1"/>
              <a:t>correcta</a:t>
            </a:r>
            <a:r>
              <a:rPr lang="en-US" dirty="0"/>
              <a:t>" de </a:t>
            </a:r>
            <a:r>
              <a:rPr lang="en-US" dirty="0" err="1"/>
              <a:t>hacer</a:t>
            </a:r>
            <a:r>
              <a:rPr lang="en-US" dirty="0"/>
              <a:t> </a:t>
            </a:r>
            <a:r>
              <a:rPr lang="en-US" dirty="0" err="1"/>
              <a:t>algo</a:t>
            </a:r>
            <a:r>
              <a:rPr lang="en-US" dirty="0"/>
              <a:t>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sentirse</a:t>
            </a:r>
            <a:r>
              <a:rPr lang="en-US" dirty="0"/>
              <a:t> universal, </a:t>
            </a:r>
            <a:r>
              <a:rPr lang="en-US" dirty="0" err="1"/>
              <a:t>pero</a:t>
            </a:r>
            <a:r>
              <a:rPr lang="en-US" dirty="0"/>
              <a:t> no lo </a:t>
            </a:r>
            <a:r>
              <a:rPr lang="en-US" dirty="0" err="1"/>
              <a:t>es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err="1"/>
              <a:t>Comprender</a:t>
            </a:r>
            <a:r>
              <a:rPr lang="en-US" dirty="0"/>
              <a:t> las </a:t>
            </a:r>
            <a:r>
              <a:rPr lang="en-US" dirty="0" err="1"/>
              <a:t>diversas</a:t>
            </a:r>
            <a:r>
              <a:rPr lang="en-US" dirty="0"/>
              <a:t> </a:t>
            </a:r>
            <a:r>
              <a:rPr lang="en-US" dirty="0" err="1"/>
              <a:t>influencias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identidad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colaboradores</a:t>
            </a:r>
            <a:r>
              <a:rPr lang="en-US" dirty="0"/>
              <a:t> locales o </a:t>
            </a:r>
            <a:r>
              <a:rPr lang="en-US" dirty="0" err="1"/>
              <a:t>globales</a:t>
            </a:r>
            <a:r>
              <a:rPr lang="en-US" dirty="0"/>
              <a:t> - </a:t>
            </a:r>
            <a:r>
              <a:rPr lang="en-US" dirty="0" err="1"/>
              <a:t>como</a:t>
            </a:r>
            <a:r>
              <a:rPr lang="en-US" dirty="0"/>
              <a:t> la </a:t>
            </a:r>
            <a:r>
              <a:rPr lang="en-US" dirty="0" err="1"/>
              <a:t>edad</a:t>
            </a:r>
            <a:r>
              <a:rPr lang="en-US" dirty="0"/>
              <a:t>, el </a:t>
            </a:r>
            <a:r>
              <a:rPr lang="en-US" dirty="0" err="1"/>
              <a:t>género</a:t>
            </a:r>
            <a:r>
              <a:rPr lang="en-US" dirty="0"/>
              <a:t>, el </a:t>
            </a:r>
            <a:r>
              <a:rPr lang="en-US" dirty="0" err="1"/>
              <a:t>orígen</a:t>
            </a:r>
            <a:r>
              <a:rPr lang="en-US" dirty="0"/>
              <a:t> </a:t>
            </a:r>
            <a:r>
              <a:rPr lang="en-US" dirty="0" err="1"/>
              <a:t>etnico</a:t>
            </a:r>
            <a:r>
              <a:rPr lang="en-US" dirty="0"/>
              <a:t>, la </a:t>
            </a:r>
            <a:r>
              <a:rPr lang="en-US" dirty="0" err="1"/>
              <a:t>religión</a:t>
            </a:r>
            <a:r>
              <a:rPr lang="en-US" dirty="0"/>
              <a:t>, la </a:t>
            </a:r>
            <a:r>
              <a:rPr lang="en-US" dirty="0" err="1"/>
              <a:t>cultura</a:t>
            </a:r>
            <a:r>
              <a:rPr lang="en-US" dirty="0"/>
              <a:t> </a:t>
            </a:r>
            <a:r>
              <a:rPr lang="en-US" dirty="0" err="1"/>
              <a:t>corporativa</a:t>
            </a:r>
            <a:r>
              <a:rPr lang="en-US" dirty="0"/>
              <a:t> y </a:t>
            </a:r>
            <a:r>
              <a:rPr lang="en-US" dirty="0" err="1"/>
              <a:t>más</a:t>
            </a:r>
            <a:r>
              <a:rPr lang="en-US" dirty="0"/>
              <a:t> - </a:t>
            </a:r>
            <a:r>
              <a:rPr lang="en-US" dirty="0" err="1"/>
              <a:t>requiere</a:t>
            </a:r>
            <a:r>
              <a:rPr lang="en-US" dirty="0"/>
              <a:t> de </a:t>
            </a:r>
            <a:r>
              <a:rPr lang="en-US" dirty="0" err="1"/>
              <a:t>aprendizaje</a:t>
            </a:r>
            <a:r>
              <a:rPr lang="en-US" dirty="0"/>
              <a:t>, </a:t>
            </a:r>
            <a:r>
              <a:rPr lang="en-US" dirty="0" err="1"/>
              <a:t>comprensión</a:t>
            </a:r>
            <a:r>
              <a:rPr lang="en-US" dirty="0"/>
              <a:t> y un </a:t>
            </a:r>
            <a:r>
              <a:rPr lang="en-US" dirty="0" err="1"/>
              <a:t>buen</a:t>
            </a:r>
            <a:r>
              <a:rPr lang="en-US" dirty="0"/>
              <a:t> </a:t>
            </a:r>
            <a:r>
              <a:rPr lang="en-US" dirty="0" err="1"/>
              <a:t>manejo</a:t>
            </a:r>
            <a:endParaRPr lang="en-US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6190B9B-9ADE-49D6-9697-7FC49EB8F1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4808536"/>
              </p:ext>
            </p:extLst>
          </p:nvPr>
        </p:nvGraphicFramePr>
        <p:xfrm>
          <a:off x="5445831" y="1728525"/>
          <a:ext cx="2394849" cy="3999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130906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9B739-C1CF-4C30-B504-A67F45753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IDENTIDAD Y EL DESAJUSTE DE LA PERCEPCION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4F89ECF-3BFC-46E4-974D-019334AA3DD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188" r="188"/>
          <a:stretch/>
        </p:blipFill>
        <p:spPr>
          <a:xfrm>
            <a:off x="371476" y="1886737"/>
            <a:ext cx="7971859" cy="631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843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693E0D-E40E-4511-942D-1C8585726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TECNOLOGÍA Y EL RETO DE SU UTILIZACIÓN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FCCA2D-6DDA-49C7-8379-90E9857294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175" y="1673577"/>
            <a:ext cx="4233594" cy="6184548"/>
          </a:xfrm>
        </p:spPr>
        <p:txBody>
          <a:bodyPr/>
          <a:lstStyle/>
          <a:p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Los </a:t>
            </a:r>
            <a:r>
              <a:rPr lang="en-US" dirty="0" err="1"/>
              <a:t>directivos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particular </a:t>
            </a:r>
            <a:r>
              <a:rPr lang="en-US" dirty="0" err="1"/>
              <a:t>deben</a:t>
            </a:r>
            <a:r>
              <a:rPr lang="en-US" dirty="0"/>
              <a:t> </a:t>
            </a:r>
            <a:r>
              <a:rPr lang="en-US" dirty="0" err="1"/>
              <a:t>adaptar</a:t>
            </a:r>
            <a:r>
              <a:rPr lang="en-US" dirty="0"/>
              <a:t> y re-</a:t>
            </a:r>
            <a:r>
              <a:rPr lang="en-US" dirty="0" err="1"/>
              <a:t>ajustar</a:t>
            </a:r>
            <a:r>
              <a:rPr lang="en-US" dirty="0"/>
              <a:t>  </a:t>
            </a:r>
            <a:r>
              <a:rPr lang="en-US" dirty="0" err="1"/>
              <a:t>cuidadosamente</a:t>
            </a:r>
            <a:r>
              <a:rPr lang="en-US" dirty="0"/>
              <a:t> las </a:t>
            </a:r>
            <a:r>
              <a:rPr lang="en-US" dirty="0" err="1"/>
              <a:t>herramientas</a:t>
            </a:r>
            <a:r>
              <a:rPr lang="en-US" dirty="0"/>
              <a:t> de </a:t>
            </a:r>
            <a:r>
              <a:rPr lang="en-US" dirty="0" err="1"/>
              <a:t>comunicación</a:t>
            </a:r>
            <a:r>
              <a:rPr lang="en-US" dirty="0"/>
              <a:t> </a:t>
            </a:r>
            <a:r>
              <a:rPr lang="en-US" dirty="0" err="1"/>
              <a:t>paral</a:t>
            </a:r>
            <a:r>
              <a:rPr lang="en-US" dirty="0"/>
              <a:t> </a:t>
            </a:r>
            <a:r>
              <a:rPr lang="en-US" dirty="0" err="1"/>
              <a:t>facilitar</a:t>
            </a:r>
            <a:r>
              <a:rPr lang="en-US" dirty="0"/>
              <a:t> las </a:t>
            </a:r>
            <a:r>
              <a:rPr lang="en-US" dirty="0" err="1"/>
              <a:t>interacciones</a:t>
            </a:r>
            <a:r>
              <a:rPr lang="en-US" dirty="0"/>
              <a:t> con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equipos</a:t>
            </a:r>
            <a:r>
              <a:rPr lang="en-US" dirty="0"/>
              <a:t> </a:t>
            </a:r>
            <a:r>
              <a:rPr lang="en-US" dirty="0" err="1"/>
              <a:t>virtuales</a:t>
            </a:r>
            <a:r>
              <a:rPr lang="en-US" dirty="0"/>
              <a:t> </a:t>
            </a:r>
            <a:r>
              <a:rPr lang="en-US" dirty="0" err="1"/>
              <a:t>globales</a:t>
            </a:r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La </a:t>
            </a:r>
            <a:r>
              <a:rPr lang="en-US" dirty="0" err="1"/>
              <a:t>cuestión</a:t>
            </a:r>
            <a:r>
              <a:rPr lang="en-US" dirty="0"/>
              <a:t> clave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área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a menudo la </a:t>
            </a:r>
            <a:r>
              <a:rPr lang="en-US" dirty="0" err="1"/>
              <a:t>elección</a:t>
            </a:r>
            <a:r>
              <a:rPr lang="en-US" dirty="0"/>
              <a:t> entre </a:t>
            </a:r>
            <a:r>
              <a:rPr lang="en-US" dirty="0" err="1"/>
              <a:t>métodos</a:t>
            </a:r>
            <a:r>
              <a:rPr lang="en-US" dirty="0"/>
              <a:t> de </a:t>
            </a:r>
            <a:r>
              <a:rPr lang="en-US" dirty="0" err="1"/>
              <a:t>comunicación</a:t>
            </a:r>
            <a:r>
              <a:rPr lang="en-US" dirty="0"/>
              <a:t> </a:t>
            </a:r>
            <a:r>
              <a:rPr lang="en-US" dirty="0" err="1"/>
              <a:t>instantáneos</a:t>
            </a:r>
            <a:r>
              <a:rPr lang="en-US" dirty="0"/>
              <a:t> y </a:t>
            </a:r>
            <a:r>
              <a:rPr lang="en-US" dirty="0" err="1"/>
              <a:t>retardados</a:t>
            </a:r>
            <a:r>
              <a:rPr lang="en-US" dirty="0"/>
              <a:t> –</a:t>
            </a:r>
            <a:r>
              <a:rPr lang="en-US" dirty="0" err="1"/>
              <a:t>asincrónicos</a:t>
            </a:r>
            <a:r>
              <a:rPr lang="en-US" dirty="0"/>
              <a:t> o </a:t>
            </a:r>
            <a:r>
              <a:rPr lang="en-US" dirty="0" err="1"/>
              <a:t>sincrónicos</a:t>
            </a:r>
            <a:r>
              <a:rPr lang="en-US" dirty="0"/>
              <a:t>-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La </a:t>
            </a:r>
            <a:r>
              <a:rPr lang="en-US" dirty="0" err="1"/>
              <a:t>elección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métodos</a:t>
            </a:r>
            <a:r>
              <a:rPr lang="en-US" dirty="0"/>
              <a:t> que se </a:t>
            </a:r>
            <a:r>
              <a:rPr lang="en-US" dirty="0" err="1"/>
              <a:t>utilizarán</a:t>
            </a:r>
            <a:r>
              <a:rPr lang="en-US" dirty="0"/>
              <a:t> y el </a:t>
            </a:r>
            <a:r>
              <a:rPr lang="en-US" dirty="0" err="1"/>
              <a:t>momento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que se </a:t>
            </a:r>
            <a:r>
              <a:rPr lang="en-US" dirty="0" err="1"/>
              <a:t>utilizarán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crucial, </a:t>
            </a:r>
            <a:r>
              <a:rPr lang="en-US" dirty="0" err="1"/>
              <a:t>especialmente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se </a:t>
            </a:r>
            <a:r>
              <a:rPr lang="en-US" dirty="0" err="1"/>
              <a:t>trata</a:t>
            </a:r>
            <a:r>
              <a:rPr lang="en-US" dirty="0"/>
              <a:t> de </a:t>
            </a:r>
            <a:r>
              <a:rPr lang="en-US" dirty="0" err="1"/>
              <a:t>múltiples</a:t>
            </a:r>
            <a:r>
              <a:rPr lang="en-US" dirty="0"/>
              <a:t> zonas </a:t>
            </a:r>
            <a:r>
              <a:rPr lang="en-US" dirty="0" err="1"/>
              <a:t>horarias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. 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7CE2F09-1273-4CC0-96A4-4F67CAEA6805}"/>
              </a:ext>
            </a:extLst>
          </p:cNvPr>
          <p:cNvGraphicFramePr/>
          <p:nvPr>
            <p:extLst/>
          </p:nvPr>
        </p:nvGraphicFramePr>
        <p:xfrm>
          <a:off x="5445831" y="1728523"/>
          <a:ext cx="2394849" cy="3999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590140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E32476-3DFB-4EC4-99D5-7C57AD6FC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TECNOLOGÍA Y EL RETO DE SU UTILIZACIÓN</a:t>
            </a:r>
          </a:p>
        </p:txBody>
      </p:sp>
      <p:pic>
        <p:nvPicPr>
          <p:cNvPr id="8" name="Picture Placeholder 4">
            <a:extLst>
              <a:ext uri="{FF2B5EF4-FFF2-40B4-BE49-F238E27FC236}">
                <a16:creationId xmlns:a16="http://schemas.microsoft.com/office/drawing/2014/main" id="{61A7C120-A866-4ECB-9FF6-BDD2F21092E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t="789" b="789"/>
          <a:stretch/>
        </p:blipFill>
        <p:spPr>
          <a:xfrm>
            <a:off x="358775" y="1731963"/>
            <a:ext cx="8465099" cy="630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83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D2DE6-8884-4859-BA4C-011ED8BF1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TRABAJAR CON ÉXITO EN EQUIPOS VIRTUALES, GLOBALES</a:t>
            </a:r>
            <a:endParaRPr lang="de-DE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FDC8AD-68FA-43BB-ABA7-AA5491D34E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175" y="1673577"/>
            <a:ext cx="8475054" cy="1200252"/>
          </a:xfrm>
        </p:spPr>
        <p:txBody>
          <a:bodyPr/>
          <a:lstStyle/>
          <a:p>
            <a:r>
              <a:rPr lang="es-ES" sz="2000" dirty="0"/>
              <a:t>L</a:t>
            </a:r>
            <a:r>
              <a:rPr lang="en-US" sz="2000" dirty="0"/>
              <a:t>as </a:t>
            </a:r>
            <a:r>
              <a:rPr lang="en-US" sz="2000" dirty="0" err="1"/>
              <a:t>organizaciones</a:t>
            </a:r>
            <a:r>
              <a:rPr lang="en-US" sz="2000" dirty="0"/>
              <a:t> y </a:t>
            </a:r>
            <a:r>
              <a:rPr lang="en-US" sz="2000" dirty="0" err="1"/>
              <a:t>los</a:t>
            </a:r>
            <a:r>
              <a:rPr lang="en-US" sz="2000" dirty="0"/>
              <a:t> </a:t>
            </a:r>
            <a:r>
              <a:rPr lang="en-US" sz="2000" dirty="0" err="1"/>
              <a:t>grandes</a:t>
            </a:r>
            <a:r>
              <a:rPr lang="en-US" sz="2000" dirty="0"/>
              <a:t> </a:t>
            </a:r>
            <a:r>
              <a:rPr lang="en-US" sz="2000" dirty="0" err="1"/>
              <a:t>desafíos</a:t>
            </a:r>
            <a:r>
              <a:rPr lang="en-US" sz="2000" dirty="0"/>
              <a:t> del </a:t>
            </a:r>
            <a:r>
              <a:rPr lang="en-US" sz="2000" dirty="0" err="1"/>
              <a:t>siglo</a:t>
            </a:r>
            <a:r>
              <a:rPr lang="en-US" sz="2000" dirty="0"/>
              <a:t> XXI</a:t>
            </a:r>
            <a:r>
              <a:rPr lang="en-US" dirty="0"/>
              <a:t>: </a:t>
            </a:r>
            <a:r>
              <a:rPr lang="en-US" dirty="0" err="1"/>
              <a:t>estabilidad</a:t>
            </a:r>
            <a:r>
              <a:rPr lang="en-US" dirty="0"/>
              <a:t> </a:t>
            </a:r>
            <a:r>
              <a:rPr lang="en-US" dirty="0" err="1"/>
              <a:t>económica</a:t>
            </a:r>
            <a:r>
              <a:rPr lang="en-US" dirty="0"/>
              <a:t>,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competitividad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mercado</a:t>
            </a:r>
            <a:r>
              <a:rPr lang="en-US" dirty="0"/>
              <a:t>, el </a:t>
            </a:r>
            <a:r>
              <a:rPr lang="en-US" dirty="0" err="1"/>
              <a:t>desarrollo</a:t>
            </a:r>
            <a:r>
              <a:rPr lang="en-US" dirty="0"/>
              <a:t> de la </a:t>
            </a:r>
            <a:r>
              <a:rPr lang="en-US" dirty="0" err="1"/>
              <a:t>tecnología</a:t>
            </a:r>
            <a:r>
              <a:rPr lang="en-US" dirty="0"/>
              <a:t>,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impactos</a:t>
            </a:r>
            <a:r>
              <a:rPr lang="en-US" dirty="0"/>
              <a:t> que </a:t>
            </a:r>
            <a:r>
              <a:rPr lang="en-US" dirty="0" err="1"/>
              <a:t>tienen</a:t>
            </a:r>
            <a:r>
              <a:rPr lang="en-US" dirty="0"/>
              <a:t> con el medio </a:t>
            </a:r>
            <a:r>
              <a:rPr lang="en-US" dirty="0" err="1"/>
              <a:t>ambiente</a:t>
            </a:r>
            <a:r>
              <a:rPr lang="en-US" dirty="0"/>
              <a:t>, la </a:t>
            </a:r>
            <a:r>
              <a:rPr lang="en-US" dirty="0" err="1"/>
              <a:t>comunidad</a:t>
            </a:r>
            <a:r>
              <a:rPr lang="en-US" dirty="0"/>
              <a:t> y </a:t>
            </a:r>
            <a:r>
              <a:rPr lang="en-US" dirty="0" err="1"/>
              <a:t>todo</a:t>
            </a:r>
            <a:r>
              <a:rPr lang="en-US" dirty="0"/>
              <a:t> lo </a:t>
            </a:r>
            <a:r>
              <a:rPr lang="en-US" dirty="0" err="1"/>
              <a:t>relacionado</a:t>
            </a:r>
            <a:r>
              <a:rPr lang="en-US" dirty="0"/>
              <a:t> con la </a:t>
            </a:r>
            <a:r>
              <a:rPr lang="en-US" dirty="0" err="1"/>
              <a:t>salud</a:t>
            </a:r>
            <a:r>
              <a:rPr lang="en-US" dirty="0"/>
              <a:t> y </a:t>
            </a:r>
            <a:r>
              <a:rPr lang="en-US" dirty="0" err="1"/>
              <a:t>responsabilidad</a:t>
            </a:r>
            <a:r>
              <a:rPr lang="en-US" dirty="0"/>
              <a:t> Social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3B85AB-F4D4-9247-AC77-F359B72FA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29" y="2678952"/>
            <a:ext cx="80010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42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F274E-1E77-4F19-874A-F177A3FDB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SOLUCIONES Y ESTRATEGIAS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8356183-D2A6-4F78-B4CB-10DD09EDCD5B}"/>
              </a:ext>
            </a:extLst>
          </p:cNvPr>
          <p:cNvGrpSpPr/>
          <p:nvPr/>
        </p:nvGrpSpPr>
        <p:grpSpPr>
          <a:xfrm>
            <a:off x="381515" y="1591551"/>
            <a:ext cx="8046025" cy="6948002"/>
            <a:chOff x="381515" y="1591551"/>
            <a:chExt cx="8046025" cy="6948002"/>
          </a:xfrm>
        </p:grpSpPr>
        <p:graphicFrame>
          <p:nvGraphicFramePr>
            <p:cNvPr id="5" name="Diagram 4">
              <a:extLst>
                <a:ext uri="{FF2B5EF4-FFF2-40B4-BE49-F238E27FC236}">
                  <a16:creationId xmlns:a16="http://schemas.microsoft.com/office/drawing/2014/main" id="{C147D46E-63F4-4D3E-B70A-3897E449059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86363651"/>
                </p:ext>
              </p:extLst>
            </p:nvPr>
          </p:nvGraphicFramePr>
          <p:xfrm>
            <a:off x="381515" y="1591551"/>
            <a:ext cx="2642333" cy="686664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7" name="Text Placeholder 4">
              <a:extLst>
                <a:ext uri="{FF2B5EF4-FFF2-40B4-BE49-F238E27FC236}">
                  <a16:creationId xmlns:a16="http://schemas.microsoft.com/office/drawing/2014/main" id="{165FA05E-D0BA-473E-9F67-75531C3BE1DC}"/>
                </a:ext>
              </a:extLst>
            </p:cNvPr>
            <p:cNvSpPr txBox="1">
              <a:spLocks/>
            </p:cNvSpPr>
            <p:nvPr/>
          </p:nvSpPr>
          <p:spPr>
            <a:xfrm>
              <a:off x="1690958" y="1645847"/>
              <a:ext cx="6736582" cy="1231050"/>
            </a:xfrm>
            <a:prstGeom prst="rect">
              <a:avLst/>
            </a:prstGeom>
          </p:spPr>
          <p:txBody>
            <a:bodyPr/>
            <a:lstStyle>
              <a:lvl1pPr marL="0" indent="0" algn="l" defTabSz="899952" rtl="0" eaLnBrk="1" latinLnBrk="0" hangingPunct="1">
                <a:lnSpc>
                  <a:spcPct val="90000"/>
                </a:lnSpc>
                <a:spcBef>
                  <a:spcPts val="984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424242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1pPr>
              <a:lvl2pPr marL="674964" indent="-224988" algn="l" defTabSz="899952" rtl="0" eaLnBrk="1" latinLnBrk="0" hangingPunct="1">
                <a:lnSpc>
                  <a:spcPct val="90000"/>
                </a:lnSpc>
                <a:spcBef>
                  <a:spcPts val="492"/>
                </a:spcBef>
                <a:buFont typeface="Arial" panose="020B0604020202020204" pitchFamily="34" charset="0"/>
                <a:buChar char="•"/>
                <a:defRPr sz="236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24941" indent="-224988" algn="l" defTabSz="899952" rtl="0" eaLnBrk="1" latinLnBrk="0" hangingPunct="1">
                <a:lnSpc>
                  <a:spcPct val="90000"/>
                </a:lnSpc>
                <a:spcBef>
                  <a:spcPts val="492"/>
                </a:spcBef>
                <a:buFont typeface="Arial" panose="020B0604020202020204" pitchFamily="34" charset="0"/>
                <a:buChar char="•"/>
                <a:defRPr sz="196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4917" indent="-224988" algn="l" defTabSz="899952" rtl="0" eaLnBrk="1" latinLnBrk="0" hangingPunct="1">
                <a:lnSpc>
                  <a:spcPct val="90000"/>
                </a:lnSpc>
                <a:spcBef>
                  <a:spcPts val="492"/>
                </a:spcBef>
                <a:buFont typeface="Arial" panose="020B0604020202020204" pitchFamily="34" charset="0"/>
                <a:buChar char="•"/>
                <a:defRPr sz="17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4893" indent="-224988" algn="l" defTabSz="899952" rtl="0" eaLnBrk="1" latinLnBrk="0" hangingPunct="1">
                <a:lnSpc>
                  <a:spcPct val="90000"/>
                </a:lnSpc>
                <a:spcBef>
                  <a:spcPts val="492"/>
                </a:spcBef>
                <a:buFont typeface="Arial" panose="020B0604020202020204" pitchFamily="34" charset="0"/>
                <a:buChar char="•"/>
                <a:defRPr sz="17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74869" indent="-224988" algn="l" defTabSz="899952" rtl="0" eaLnBrk="1" latinLnBrk="0" hangingPunct="1">
                <a:lnSpc>
                  <a:spcPct val="90000"/>
                </a:lnSpc>
                <a:spcBef>
                  <a:spcPts val="492"/>
                </a:spcBef>
                <a:buFont typeface="Arial" panose="020B0604020202020204" pitchFamily="34" charset="0"/>
                <a:buChar char="•"/>
                <a:defRPr sz="17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24846" indent="-224988" algn="l" defTabSz="899952" rtl="0" eaLnBrk="1" latinLnBrk="0" hangingPunct="1">
                <a:lnSpc>
                  <a:spcPct val="90000"/>
                </a:lnSpc>
                <a:spcBef>
                  <a:spcPts val="492"/>
                </a:spcBef>
                <a:buFont typeface="Arial" panose="020B0604020202020204" pitchFamily="34" charset="0"/>
                <a:buChar char="•"/>
                <a:defRPr sz="17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74822" indent="-224988" algn="l" defTabSz="899952" rtl="0" eaLnBrk="1" latinLnBrk="0" hangingPunct="1">
                <a:lnSpc>
                  <a:spcPct val="90000"/>
                </a:lnSpc>
                <a:spcBef>
                  <a:spcPts val="492"/>
                </a:spcBef>
                <a:buFont typeface="Arial" panose="020B0604020202020204" pitchFamily="34" charset="0"/>
                <a:buChar char="•"/>
                <a:defRPr sz="17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24798" indent="-224988" algn="l" defTabSz="899952" rtl="0" eaLnBrk="1" latinLnBrk="0" hangingPunct="1">
                <a:lnSpc>
                  <a:spcPct val="90000"/>
                </a:lnSpc>
                <a:spcBef>
                  <a:spcPts val="492"/>
                </a:spcBef>
                <a:buFont typeface="Arial" panose="020B0604020202020204" pitchFamily="34" charset="0"/>
                <a:buChar char="•"/>
                <a:defRPr sz="17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Crea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una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estructura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clara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en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la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toma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de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decisiones</a:t>
              </a:r>
              <a:endParaRPr lang="en-US" sz="15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Liderazgo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effectivo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Balance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estratégico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entre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empleados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y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lugares</a:t>
              </a:r>
              <a:endPara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endPara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EBC4EA3D-2CC1-4AFA-ABD4-CCAA1F757C70}"/>
                </a:ext>
              </a:extLst>
            </p:cNvPr>
            <p:cNvSpPr txBox="1">
              <a:spLocks/>
            </p:cNvSpPr>
            <p:nvPr/>
          </p:nvSpPr>
          <p:spPr>
            <a:xfrm>
              <a:off x="1690958" y="2924174"/>
              <a:ext cx="6736582" cy="1482061"/>
            </a:xfrm>
            <a:prstGeom prst="rect">
              <a:avLst/>
            </a:prstGeom>
          </p:spPr>
          <p:txBody>
            <a:bodyPr/>
            <a:lstStyle>
              <a:lvl1pPr marL="0" indent="0" algn="l" defTabSz="899952" rtl="0" eaLnBrk="1" latinLnBrk="0" hangingPunct="1">
                <a:lnSpc>
                  <a:spcPct val="90000"/>
                </a:lnSpc>
                <a:spcBef>
                  <a:spcPts val="984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424242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1pPr>
              <a:lvl2pPr marL="674964" indent="-224988" algn="l" defTabSz="899952" rtl="0" eaLnBrk="1" latinLnBrk="0" hangingPunct="1">
                <a:lnSpc>
                  <a:spcPct val="90000"/>
                </a:lnSpc>
                <a:spcBef>
                  <a:spcPts val="492"/>
                </a:spcBef>
                <a:buFont typeface="Arial" panose="020B0604020202020204" pitchFamily="34" charset="0"/>
                <a:buChar char="•"/>
                <a:defRPr sz="236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24941" indent="-224988" algn="l" defTabSz="899952" rtl="0" eaLnBrk="1" latinLnBrk="0" hangingPunct="1">
                <a:lnSpc>
                  <a:spcPct val="90000"/>
                </a:lnSpc>
                <a:spcBef>
                  <a:spcPts val="492"/>
                </a:spcBef>
                <a:buFont typeface="Arial" panose="020B0604020202020204" pitchFamily="34" charset="0"/>
                <a:buChar char="•"/>
                <a:defRPr sz="196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4917" indent="-224988" algn="l" defTabSz="899952" rtl="0" eaLnBrk="1" latinLnBrk="0" hangingPunct="1">
                <a:lnSpc>
                  <a:spcPct val="90000"/>
                </a:lnSpc>
                <a:spcBef>
                  <a:spcPts val="492"/>
                </a:spcBef>
                <a:buFont typeface="Arial" panose="020B0604020202020204" pitchFamily="34" charset="0"/>
                <a:buChar char="•"/>
                <a:defRPr sz="17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4893" indent="-224988" algn="l" defTabSz="899952" rtl="0" eaLnBrk="1" latinLnBrk="0" hangingPunct="1">
                <a:lnSpc>
                  <a:spcPct val="90000"/>
                </a:lnSpc>
                <a:spcBef>
                  <a:spcPts val="492"/>
                </a:spcBef>
                <a:buFont typeface="Arial" panose="020B0604020202020204" pitchFamily="34" charset="0"/>
                <a:buChar char="•"/>
                <a:defRPr sz="17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74869" indent="-224988" algn="l" defTabSz="899952" rtl="0" eaLnBrk="1" latinLnBrk="0" hangingPunct="1">
                <a:lnSpc>
                  <a:spcPct val="90000"/>
                </a:lnSpc>
                <a:spcBef>
                  <a:spcPts val="492"/>
                </a:spcBef>
                <a:buFont typeface="Arial" panose="020B0604020202020204" pitchFamily="34" charset="0"/>
                <a:buChar char="•"/>
                <a:defRPr sz="17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24846" indent="-224988" algn="l" defTabSz="899952" rtl="0" eaLnBrk="1" latinLnBrk="0" hangingPunct="1">
                <a:lnSpc>
                  <a:spcPct val="90000"/>
                </a:lnSpc>
                <a:spcBef>
                  <a:spcPts val="492"/>
                </a:spcBef>
                <a:buFont typeface="Arial" panose="020B0604020202020204" pitchFamily="34" charset="0"/>
                <a:buChar char="•"/>
                <a:defRPr sz="17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74822" indent="-224988" algn="l" defTabSz="899952" rtl="0" eaLnBrk="1" latinLnBrk="0" hangingPunct="1">
                <a:lnSpc>
                  <a:spcPct val="90000"/>
                </a:lnSpc>
                <a:spcBef>
                  <a:spcPts val="492"/>
                </a:spcBef>
                <a:buFont typeface="Arial" panose="020B0604020202020204" pitchFamily="34" charset="0"/>
                <a:buChar char="•"/>
                <a:defRPr sz="17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24798" indent="-224988" algn="l" defTabSz="899952" rtl="0" eaLnBrk="1" latinLnBrk="0" hangingPunct="1">
                <a:lnSpc>
                  <a:spcPct val="90000"/>
                </a:lnSpc>
                <a:spcBef>
                  <a:spcPts val="492"/>
                </a:spcBef>
                <a:buFont typeface="Arial" panose="020B0604020202020204" pitchFamily="34" charset="0"/>
                <a:buChar char="•"/>
                <a:defRPr sz="17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Crea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procesos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claros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para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comunicar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y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conocerse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entre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los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miembros</a:t>
              </a:r>
              <a:endParaRPr lang="en-US" sz="15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Ofrece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espacios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alternativos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de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comunicación</a:t>
              </a:r>
              <a:endParaRPr lang="en-US" sz="15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Muestrate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presente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, accessible,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mantén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y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cumple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,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escucha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bien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a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tu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equipo</a:t>
              </a:r>
              <a:endParaRPr lang="en-US" sz="15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Invierte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en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desarrollar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soft skills (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inteligencia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emocional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,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interculturalidad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)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5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AC7EEEBC-986E-45BF-BF0D-3A83BC42564B}"/>
                </a:ext>
              </a:extLst>
            </p:cNvPr>
            <p:cNvSpPr txBox="1">
              <a:spLocks/>
            </p:cNvSpPr>
            <p:nvPr/>
          </p:nvSpPr>
          <p:spPr>
            <a:xfrm>
              <a:off x="1690958" y="4457536"/>
              <a:ext cx="6736582" cy="1029419"/>
            </a:xfrm>
            <a:prstGeom prst="rect">
              <a:avLst/>
            </a:prstGeom>
          </p:spPr>
          <p:txBody>
            <a:bodyPr/>
            <a:lstStyle>
              <a:lvl1pPr marL="0" indent="0" algn="l" defTabSz="899952" rtl="0" eaLnBrk="1" latinLnBrk="0" hangingPunct="1">
                <a:lnSpc>
                  <a:spcPct val="90000"/>
                </a:lnSpc>
                <a:spcBef>
                  <a:spcPts val="984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424242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1pPr>
              <a:lvl2pPr marL="674964" indent="-224988" algn="l" defTabSz="899952" rtl="0" eaLnBrk="1" latinLnBrk="0" hangingPunct="1">
                <a:lnSpc>
                  <a:spcPct val="90000"/>
                </a:lnSpc>
                <a:spcBef>
                  <a:spcPts val="492"/>
                </a:spcBef>
                <a:buFont typeface="Arial" panose="020B0604020202020204" pitchFamily="34" charset="0"/>
                <a:buChar char="•"/>
                <a:defRPr sz="236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24941" indent="-224988" algn="l" defTabSz="899952" rtl="0" eaLnBrk="1" latinLnBrk="0" hangingPunct="1">
                <a:lnSpc>
                  <a:spcPct val="90000"/>
                </a:lnSpc>
                <a:spcBef>
                  <a:spcPts val="492"/>
                </a:spcBef>
                <a:buFont typeface="Arial" panose="020B0604020202020204" pitchFamily="34" charset="0"/>
                <a:buChar char="•"/>
                <a:defRPr sz="196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4917" indent="-224988" algn="l" defTabSz="899952" rtl="0" eaLnBrk="1" latinLnBrk="0" hangingPunct="1">
                <a:lnSpc>
                  <a:spcPct val="90000"/>
                </a:lnSpc>
                <a:spcBef>
                  <a:spcPts val="492"/>
                </a:spcBef>
                <a:buFont typeface="Arial" panose="020B0604020202020204" pitchFamily="34" charset="0"/>
                <a:buChar char="•"/>
                <a:defRPr sz="17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4893" indent="-224988" algn="l" defTabSz="899952" rtl="0" eaLnBrk="1" latinLnBrk="0" hangingPunct="1">
                <a:lnSpc>
                  <a:spcPct val="90000"/>
                </a:lnSpc>
                <a:spcBef>
                  <a:spcPts val="492"/>
                </a:spcBef>
                <a:buFont typeface="Arial" panose="020B0604020202020204" pitchFamily="34" charset="0"/>
                <a:buChar char="•"/>
                <a:defRPr sz="17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74869" indent="-224988" algn="l" defTabSz="899952" rtl="0" eaLnBrk="1" latinLnBrk="0" hangingPunct="1">
                <a:lnSpc>
                  <a:spcPct val="90000"/>
                </a:lnSpc>
                <a:spcBef>
                  <a:spcPts val="492"/>
                </a:spcBef>
                <a:buFont typeface="Arial" panose="020B0604020202020204" pitchFamily="34" charset="0"/>
                <a:buChar char="•"/>
                <a:defRPr sz="17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24846" indent="-224988" algn="l" defTabSz="899952" rtl="0" eaLnBrk="1" latinLnBrk="0" hangingPunct="1">
                <a:lnSpc>
                  <a:spcPct val="90000"/>
                </a:lnSpc>
                <a:spcBef>
                  <a:spcPts val="492"/>
                </a:spcBef>
                <a:buFont typeface="Arial" panose="020B0604020202020204" pitchFamily="34" charset="0"/>
                <a:buChar char="•"/>
                <a:defRPr sz="17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74822" indent="-224988" algn="l" defTabSz="899952" rtl="0" eaLnBrk="1" latinLnBrk="0" hangingPunct="1">
                <a:lnSpc>
                  <a:spcPct val="90000"/>
                </a:lnSpc>
                <a:spcBef>
                  <a:spcPts val="492"/>
                </a:spcBef>
                <a:buFont typeface="Arial" panose="020B0604020202020204" pitchFamily="34" charset="0"/>
                <a:buChar char="•"/>
                <a:defRPr sz="17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24798" indent="-224988" algn="l" defTabSz="899952" rtl="0" eaLnBrk="1" latinLnBrk="0" hangingPunct="1">
                <a:lnSpc>
                  <a:spcPct val="90000"/>
                </a:lnSpc>
                <a:spcBef>
                  <a:spcPts val="492"/>
                </a:spcBef>
                <a:buFont typeface="Arial" panose="020B0604020202020204" pitchFamily="34" charset="0"/>
                <a:buChar char="•"/>
                <a:defRPr sz="17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Desarrolla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un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lenguaje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común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en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la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compañia</a:t>
              </a:r>
              <a:endParaRPr lang="en-US" sz="15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Apoya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y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motiva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para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expresar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ideas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Invierte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en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training para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mejorar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abilidades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de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comunicación</a:t>
              </a:r>
              <a:endParaRPr lang="en-US" sz="15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5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13" name="Text Placeholder 4">
              <a:extLst>
                <a:ext uri="{FF2B5EF4-FFF2-40B4-BE49-F238E27FC236}">
                  <a16:creationId xmlns:a16="http://schemas.microsoft.com/office/drawing/2014/main" id="{DEFB974C-5335-47B6-B493-50369327CB02}"/>
                </a:ext>
              </a:extLst>
            </p:cNvPr>
            <p:cNvSpPr txBox="1">
              <a:spLocks/>
            </p:cNvSpPr>
            <p:nvPr/>
          </p:nvSpPr>
          <p:spPr>
            <a:xfrm>
              <a:off x="1690958" y="5774229"/>
              <a:ext cx="6736582" cy="1198522"/>
            </a:xfrm>
            <a:prstGeom prst="rect">
              <a:avLst/>
            </a:prstGeom>
          </p:spPr>
          <p:txBody>
            <a:bodyPr/>
            <a:lstStyle>
              <a:lvl1pPr marL="0" indent="0" algn="l" defTabSz="899952" rtl="0" eaLnBrk="1" latinLnBrk="0" hangingPunct="1">
                <a:lnSpc>
                  <a:spcPct val="90000"/>
                </a:lnSpc>
                <a:spcBef>
                  <a:spcPts val="984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424242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1pPr>
              <a:lvl2pPr marL="674964" indent="-224988" algn="l" defTabSz="899952" rtl="0" eaLnBrk="1" latinLnBrk="0" hangingPunct="1">
                <a:lnSpc>
                  <a:spcPct val="90000"/>
                </a:lnSpc>
                <a:spcBef>
                  <a:spcPts val="492"/>
                </a:spcBef>
                <a:buFont typeface="Arial" panose="020B0604020202020204" pitchFamily="34" charset="0"/>
                <a:buChar char="•"/>
                <a:defRPr sz="236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24941" indent="-224988" algn="l" defTabSz="899952" rtl="0" eaLnBrk="1" latinLnBrk="0" hangingPunct="1">
                <a:lnSpc>
                  <a:spcPct val="90000"/>
                </a:lnSpc>
                <a:spcBef>
                  <a:spcPts val="492"/>
                </a:spcBef>
                <a:buFont typeface="Arial" panose="020B0604020202020204" pitchFamily="34" charset="0"/>
                <a:buChar char="•"/>
                <a:defRPr sz="196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4917" indent="-224988" algn="l" defTabSz="899952" rtl="0" eaLnBrk="1" latinLnBrk="0" hangingPunct="1">
                <a:lnSpc>
                  <a:spcPct val="90000"/>
                </a:lnSpc>
                <a:spcBef>
                  <a:spcPts val="492"/>
                </a:spcBef>
                <a:buFont typeface="Arial" panose="020B0604020202020204" pitchFamily="34" charset="0"/>
                <a:buChar char="•"/>
                <a:defRPr sz="17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4893" indent="-224988" algn="l" defTabSz="899952" rtl="0" eaLnBrk="1" latinLnBrk="0" hangingPunct="1">
                <a:lnSpc>
                  <a:spcPct val="90000"/>
                </a:lnSpc>
                <a:spcBef>
                  <a:spcPts val="492"/>
                </a:spcBef>
                <a:buFont typeface="Arial" panose="020B0604020202020204" pitchFamily="34" charset="0"/>
                <a:buChar char="•"/>
                <a:defRPr sz="17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74869" indent="-224988" algn="l" defTabSz="899952" rtl="0" eaLnBrk="1" latinLnBrk="0" hangingPunct="1">
                <a:lnSpc>
                  <a:spcPct val="90000"/>
                </a:lnSpc>
                <a:spcBef>
                  <a:spcPts val="492"/>
                </a:spcBef>
                <a:buFont typeface="Arial" panose="020B0604020202020204" pitchFamily="34" charset="0"/>
                <a:buChar char="•"/>
                <a:defRPr sz="17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24846" indent="-224988" algn="l" defTabSz="899952" rtl="0" eaLnBrk="1" latinLnBrk="0" hangingPunct="1">
                <a:lnSpc>
                  <a:spcPct val="90000"/>
                </a:lnSpc>
                <a:spcBef>
                  <a:spcPts val="492"/>
                </a:spcBef>
                <a:buFont typeface="Arial" panose="020B0604020202020204" pitchFamily="34" charset="0"/>
                <a:buChar char="•"/>
                <a:defRPr sz="17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74822" indent="-224988" algn="l" defTabSz="899952" rtl="0" eaLnBrk="1" latinLnBrk="0" hangingPunct="1">
                <a:lnSpc>
                  <a:spcPct val="90000"/>
                </a:lnSpc>
                <a:spcBef>
                  <a:spcPts val="492"/>
                </a:spcBef>
                <a:buFont typeface="Arial" panose="020B0604020202020204" pitchFamily="34" charset="0"/>
                <a:buChar char="•"/>
                <a:defRPr sz="17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24798" indent="-224988" algn="l" defTabSz="899952" rtl="0" eaLnBrk="1" latinLnBrk="0" hangingPunct="1">
                <a:lnSpc>
                  <a:spcPct val="90000"/>
                </a:lnSpc>
                <a:spcBef>
                  <a:spcPts val="492"/>
                </a:spcBef>
                <a:buFont typeface="Arial" panose="020B0604020202020204" pitchFamily="34" charset="0"/>
                <a:buChar char="•"/>
                <a:defRPr sz="17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Identifica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las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diferentes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formas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de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trabajar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,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comunicar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, y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organizar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relacionadas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con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diversas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culturas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,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edad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,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experiencia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, religion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Evita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prejuicios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,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estereotipos</a:t>
              </a:r>
              <a:endParaRPr lang="en-US" sz="15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Desarrolla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una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cultura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de inclusion y de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respeto</a:t>
              </a:r>
              <a:endParaRPr lang="en-US" sz="15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5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15" name="Text Placeholder 4">
              <a:extLst>
                <a:ext uri="{FF2B5EF4-FFF2-40B4-BE49-F238E27FC236}">
                  <a16:creationId xmlns:a16="http://schemas.microsoft.com/office/drawing/2014/main" id="{068045D2-A512-4586-A082-ECACBC05A158}"/>
                </a:ext>
              </a:extLst>
            </p:cNvPr>
            <p:cNvSpPr txBox="1">
              <a:spLocks/>
            </p:cNvSpPr>
            <p:nvPr/>
          </p:nvSpPr>
          <p:spPr>
            <a:xfrm>
              <a:off x="1690958" y="7258972"/>
              <a:ext cx="6736582" cy="1280581"/>
            </a:xfrm>
            <a:prstGeom prst="rect">
              <a:avLst/>
            </a:prstGeom>
          </p:spPr>
          <p:txBody>
            <a:bodyPr/>
            <a:lstStyle>
              <a:lvl1pPr marL="0" indent="0" algn="l" defTabSz="899952" rtl="0" eaLnBrk="1" latinLnBrk="0" hangingPunct="1">
                <a:lnSpc>
                  <a:spcPct val="90000"/>
                </a:lnSpc>
                <a:spcBef>
                  <a:spcPts val="984"/>
                </a:spcBef>
                <a:buFont typeface="Arial" panose="020B0604020202020204" pitchFamily="34" charset="0"/>
                <a:buNone/>
                <a:defRPr sz="1600" kern="1200">
                  <a:solidFill>
                    <a:srgbClr val="424242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defRPr>
              </a:lvl1pPr>
              <a:lvl2pPr marL="674964" indent="-224988" algn="l" defTabSz="899952" rtl="0" eaLnBrk="1" latinLnBrk="0" hangingPunct="1">
                <a:lnSpc>
                  <a:spcPct val="90000"/>
                </a:lnSpc>
                <a:spcBef>
                  <a:spcPts val="492"/>
                </a:spcBef>
                <a:buFont typeface="Arial" panose="020B0604020202020204" pitchFamily="34" charset="0"/>
                <a:buChar char="•"/>
                <a:defRPr sz="236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24941" indent="-224988" algn="l" defTabSz="899952" rtl="0" eaLnBrk="1" latinLnBrk="0" hangingPunct="1">
                <a:lnSpc>
                  <a:spcPct val="90000"/>
                </a:lnSpc>
                <a:spcBef>
                  <a:spcPts val="492"/>
                </a:spcBef>
                <a:buFont typeface="Arial" panose="020B0604020202020204" pitchFamily="34" charset="0"/>
                <a:buChar char="•"/>
                <a:defRPr sz="196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74917" indent="-224988" algn="l" defTabSz="899952" rtl="0" eaLnBrk="1" latinLnBrk="0" hangingPunct="1">
                <a:lnSpc>
                  <a:spcPct val="90000"/>
                </a:lnSpc>
                <a:spcBef>
                  <a:spcPts val="492"/>
                </a:spcBef>
                <a:buFont typeface="Arial" panose="020B0604020202020204" pitchFamily="34" charset="0"/>
                <a:buChar char="•"/>
                <a:defRPr sz="17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24893" indent="-224988" algn="l" defTabSz="899952" rtl="0" eaLnBrk="1" latinLnBrk="0" hangingPunct="1">
                <a:lnSpc>
                  <a:spcPct val="90000"/>
                </a:lnSpc>
                <a:spcBef>
                  <a:spcPts val="492"/>
                </a:spcBef>
                <a:buFont typeface="Arial" panose="020B0604020202020204" pitchFamily="34" charset="0"/>
                <a:buChar char="•"/>
                <a:defRPr sz="17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74869" indent="-224988" algn="l" defTabSz="899952" rtl="0" eaLnBrk="1" latinLnBrk="0" hangingPunct="1">
                <a:lnSpc>
                  <a:spcPct val="90000"/>
                </a:lnSpc>
                <a:spcBef>
                  <a:spcPts val="492"/>
                </a:spcBef>
                <a:buFont typeface="Arial" panose="020B0604020202020204" pitchFamily="34" charset="0"/>
                <a:buChar char="•"/>
                <a:defRPr sz="17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24846" indent="-224988" algn="l" defTabSz="899952" rtl="0" eaLnBrk="1" latinLnBrk="0" hangingPunct="1">
                <a:lnSpc>
                  <a:spcPct val="90000"/>
                </a:lnSpc>
                <a:spcBef>
                  <a:spcPts val="492"/>
                </a:spcBef>
                <a:buFont typeface="Arial" panose="020B0604020202020204" pitchFamily="34" charset="0"/>
                <a:buChar char="•"/>
                <a:defRPr sz="17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74822" indent="-224988" algn="l" defTabSz="899952" rtl="0" eaLnBrk="1" latinLnBrk="0" hangingPunct="1">
                <a:lnSpc>
                  <a:spcPct val="90000"/>
                </a:lnSpc>
                <a:spcBef>
                  <a:spcPts val="492"/>
                </a:spcBef>
                <a:buFont typeface="Arial" panose="020B0604020202020204" pitchFamily="34" charset="0"/>
                <a:buChar char="•"/>
                <a:defRPr sz="17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24798" indent="-224988" algn="l" defTabSz="899952" rtl="0" eaLnBrk="1" latinLnBrk="0" hangingPunct="1">
                <a:lnSpc>
                  <a:spcPct val="90000"/>
                </a:lnSpc>
                <a:spcBef>
                  <a:spcPts val="492"/>
                </a:spcBef>
                <a:buFont typeface="Arial" panose="020B0604020202020204" pitchFamily="34" charset="0"/>
                <a:buChar char="•"/>
                <a:defRPr sz="177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Adapta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los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medios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tecnológicos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adecuados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para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tu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equipo</a:t>
              </a:r>
              <a:endParaRPr lang="en-US" sz="15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Todos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los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miembros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deben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saber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como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utilizarlos</a:t>
              </a:r>
              <a:endParaRPr lang="en-US" sz="15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Comprueba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su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eficacidad</a:t>
              </a:r>
              <a:r>
                <a:rPr lang="en-US" sz="1500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500" dirty="0" err="1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periodicamente</a:t>
              </a:r>
              <a:endParaRPr lang="en-US" sz="15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r>
                <a:rPr lang="en-US" sz="1500" b="1" dirty="0"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5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5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endParaRPr lang="en-US" sz="15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14753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F29C0-D892-4942-AAC8-0AB66819F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113" y="4850416"/>
            <a:ext cx="8475054" cy="411826"/>
          </a:xfrm>
        </p:spPr>
        <p:txBody>
          <a:bodyPr/>
          <a:lstStyle/>
          <a:p>
            <a:r>
              <a:rPr lang="en-GB" dirty="0"/>
              <a:t>CONCLUSIONES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E23B65-8CC6-3D4D-BB85-0F053A56C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629600"/>
            <a:ext cx="7905207" cy="2722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1434DF-16E4-D94E-9FF3-F22B2DCDEA05}"/>
              </a:ext>
            </a:extLst>
          </p:cNvPr>
          <p:cNvSpPr txBox="1"/>
          <p:nvPr/>
        </p:nvSpPr>
        <p:spPr>
          <a:xfrm>
            <a:off x="253113" y="5643154"/>
            <a:ext cx="82791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Los </a:t>
            </a:r>
            <a:r>
              <a:rPr lang="en-GB" dirty="0" err="1"/>
              <a:t>equipos</a:t>
            </a:r>
            <a:r>
              <a:rPr lang="en-GB" dirty="0"/>
              <a:t> </a:t>
            </a:r>
            <a:r>
              <a:rPr lang="en-GB" dirty="0" err="1"/>
              <a:t>virtuales</a:t>
            </a:r>
            <a:r>
              <a:rPr lang="en-GB" dirty="0"/>
              <a:t> </a:t>
            </a:r>
            <a:r>
              <a:rPr lang="en-GB" dirty="0" err="1"/>
              <a:t>globales</a:t>
            </a:r>
            <a:r>
              <a:rPr lang="en-GB" dirty="0"/>
              <a:t> </a:t>
            </a:r>
            <a:r>
              <a:rPr lang="en-GB" dirty="0" err="1"/>
              <a:t>llegaron</a:t>
            </a:r>
            <a:r>
              <a:rPr lang="en-GB" dirty="0"/>
              <a:t> para </a:t>
            </a:r>
            <a:r>
              <a:rPr lang="en-GB" dirty="0" err="1"/>
              <a:t>quedarse</a:t>
            </a:r>
            <a:endParaRPr lang="en-GB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La </a:t>
            </a:r>
            <a:r>
              <a:rPr lang="en-US" dirty="0" err="1"/>
              <a:t>comunicación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factor fundamental para </a:t>
            </a:r>
            <a:r>
              <a:rPr lang="en-US" dirty="0" err="1"/>
              <a:t>desarrollar</a:t>
            </a:r>
            <a:r>
              <a:rPr lang="en-US" dirty="0"/>
              <a:t> </a:t>
            </a:r>
            <a:r>
              <a:rPr lang="en-US" dirty="0" err="1"/>
              <a:t>procesos</a:t>
            </a:r>
            <a:r>
              <a:rPr lang="en-US" dirty="0"/>
              <a:t> </a:t>
            </a:r>
            <a:r>
              <a:rPr lang="en-US" dirty="0" err="1"/>
              <a:t>claros</a:t>
            </a:r>
            <a:r>
              <a:rPr lang="en-US" dirty="0"/>
              <a:t> </a:t>
            </a:r>
            <a:r>
              <a:rPr lang="en-US" dirty="0" err="1"/>
              <a:t>dentro</a:t>
            </a:r>
            <a:r>
              <a:rPr lang="en-US" dirty="0"/>
              <a:t> del </a:t>
            </a:r>
            <a:r>
              <a:rPr lang="en-US" dirty="0" err="1"/>
              <a:t>equipo</a:t>
            </a:r>
            <a:r>
              <a:rPr lang="en-US" dirty="0"/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El </a:t>
            </a:r>
            <a:r>
              <a:rPr lang="en-US" dirty="0" err="1"/>
              <a:t>rol</a:t>
            </a:r>
            <a:r>
              <a:rPr lang="en-US" dirty="0"/>
              <a:t> del </a:t>
            </a:r>
            <a:r>
              <a:rPr lang="en-US" dirty="0" err="1"/>
              <a:t>líder</a:t>
            </a:r>
            <a:r>
              <a:rPr lang="en-US" dirty="0"/>
              <a:t> con </a:t>
            </a:r>
            <a:r>
              <a:rPr lang="en-US" dirty="0" err="1"/>
              <a:t>adecuadas</a:t>
            </a:r>
            <a:r>
              <a:rPr lang="en-US" dirty="0"/>
              <a:t> </a:t>
            </a:r>
            <a:r>
              <a:rPr lang="en-US" dirty="0" err="1"/>
              <a:t>abilidades</a:t>
            </a:r>
            <a:r>
              <a:rPr lang="en-US" dirty="0"/>
              <a:t> </a:t>
            </a:r>
            <a:r>
              <a:rPr lang="en-US" dirty="0" err="1"/>
              <a:t>técnicas</a:t>
            </a:r>
            <a:r>
              <a:rPr lang="en-US" dirty="0"/>
              <a:t> y </a:t>
            </a:r>
            <a:r>
              <a:rPr lang="en-US" dirty="0" err="1"/>
              <a:t>emocionales</a:t>
            </a:r>
            <a:r>
              <a:rPr lang="en-US" dirty="0"/>
              <a:t>, </a:t>
            </a:r>
            <a:r>
              <a:rPr lang="en-US" dirty="0" err="1"/>
              <a:t>imprescindible</a:t>
            </a:r>
            <a:r>
              <a:rPr lang="en-US" dirty="0"/>
              <a:t> </a:t>
            </a:r>
          </a:p>
          <a:p>
            <a:r>
              <a:rPr lang="en-US" dirty="0"/>
              <a:t>para </a:t>
            </a:r>
            <a:r>
              <a:rPr lang="en-US" dirty="0" err="1"/>
              <a:t>mejorar</a:t>
            </a:r>
            <a:r>
              <a:rPr lang="en-US" dirty="0"/>
              <a:t> la forma de </a:t>
            </a:r>
            <a:r>
              <a:rPr lang="en-US" dirty="0" err="1"/>
              <a:t>relacionarse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un </a:t>
            </a:r>
            <a:r>
              <a:rPr lang="en-US" dirty="0" err="1"/>
              <a:t>equipo</a:t>
            </a:r>
            <a:r>
              <a:rPr lang="en-US" dirty="0"/>
              <a:t> virtual global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 err="1"/>
              <a:t>Aprendizaje</a:t>
            </a:r>
            <a:r>
              <a:rPr lang="en-US" dirty="0"/>
              <a:t> y </a:t>
            </a:r>
            <a:r>
              <a:rPr lang="en-US" dirty="0" err="1"/>
              <a:t>desarrollo</a:t>
            </a:r>
            <a:r>
              <a:rPr lang="en-US" dirty="0"/>
              <a:t> de “hard y soft skills”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 err="1"/>
              <a:t>Guíar</a:t>
            </a:r>
            <a:r>
              <a:rPr lang="en-GB" dirty="0"/>
              <a:t>, </a:t>
            </a:r>
            <a:r>
              <a:rPr lang="en-GB" dirty="0" err="1"/>
              <a:t>apoyar</a:t>
            </a:r>
            <a:r>
              <a:rPr lang="en-GB" dirty="0"/>
              <a:t> y </a:t>
            </a:r>
            <a:r>
              <a:rPr lang="en-GB" dirty="0" err="1"/>
              <a:t>fortalecer</a:t>
            </a:r>
            <a:r>
              <a:rPr lang="en-GB" dirty="0"/>
              <a:t> a </a:t>
            </a:r>
            <a:r>
              <a:rPr lang="en-GB" dirty="0" err="1"/>
              <a:t>nuestra</a:t>
            </a:r>
            <a:r>
              <a:rPr lang="en-GB" dirty="0"/>
              <a:t> </a:t>
            </a:r>
            <a:r>
              <a:rPr lang="en-GB" dirty="0" err="1"/>
              <a:t>fuerza</a:t>
            </a:r>
            <a:r>
              <a:rPr lang="en-GB" dirty="0"/>
              <a:t> </a:t>
            </a:r>
            <a:r>
              <a:rPr lang="en-GB" dirty="0" err="1"/>
              <a:t>laboral</a:t>
            </a:r>
            <a:r>
              <a:rPr lang="en-GB" dirty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8971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5C6BC0-55CD-491D-897D-B6435966A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A56CCB-5132-46AA-A029-777D61F2E0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98135EB-104D-4897-8F75-CB1363E640BB}"/>
              </a:ext>
            </a:extLst>
          </p:cNvPr>
          <p:cNvSpPr txBox="1">
            <a:spLocks/>
          </p:cNvSpPr>
          <p:nvPr/>
        </p:nvSpPr>
        <p:spPr>
          <a:xfrm>
            <a:off x="266175" y="3620940"/>
            <a:ext cx="8475054" cy="411826"/>
          </a:xfrm>
          <a:prstGeom prst="rect">
            <a:avLst/>
          </a:prstGeom>
        </p:spPr>
        <p:txBody>
          <a:bodyPr/>
          <a:lstStyle>
            <a:lvl1pPr algn="l" defTabSz="89995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6499A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en-US" sz="2800" dirty="0"/>
              <a:t>GRACIAS POR SU ATENCIÓN!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ADC79EB-BAAD-47B3-BFAB-BAE931E352B5}"/>
              </a:ext>
            </a:extLst>
          </p:cNvPr>
          <p:cNvSpPr txBox="1">
            <a:spLocks/>
          </p:cNvSpPr>
          <p:nvPr/>
        </p:nvSpPr>
        <p:spPr>
          <a:xfrm>
            <a:off x="266175" y="4284581"/>
            <a:ext cx="8475054" cy="411826"/>
          </a:xfrm>
          <a:prstGeom prst="rect">
            <a:avLst/>
          </a:prstGeom>
        </p:spPr>
        <p:txBody>
          <a:bodyPr/>
          <a:lstStyle>
            <a:lvl1pPr marL="0" indent="0" algn="l" defTabSz="899952" rtl="0" eaLnBrk="1" latinLnBrk="0" hangingPunct="1">
              <a:lnSpc>
                <a:spcPct val="90000"/>
              </a:lnSpc>
              <a:spcBef>
                <a:spcPts val="984"/>
              </a:spcBef>
              <a:buFont typeface="Arial" panose="020B0604020202020204" pitchFamily="34" charset="0"/>
              <a:buNone/>
              <a:defRPr sz="1600" kern="120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674964" indent="-224988" algn="l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•"/>
              <a:defRPr sz="23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24941" indent="-224988" algn="l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4917" indent="-224988" algn="l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24893" indent="-224988" algn="l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74869" indent="-224988" algn="l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4846" indent="-224988" algn="l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4822" indent="-224988" algn="l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4798" indent="-224988" algn="l" defTabSz="899952" rtl="0" eaLnBrk="1" latinLnBrk="0" hangingPunct="1">
              <a:lnSpc>
                <a:spcPct val="90000"/>
              </a:lnSpc>
              <a:spcBef>
                <a:spcPts val="492"/>
              </a:spcBef>
              <a:buFont typeface="Arial" panose="020B0604020202020204" pitchFamily="34" charset="0"/>
              <a:buChar char="•"/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7D08E2-0DED-43A8-9414-D57657C912A0}"/>
              </a:ext>
            </a:extLst>
          </p:cNvPr>
          <p:cNvCxnSpPr>
            <a:cxnSpLocks/>
          </p:cNvCxnSpPr>
          <p:nvPr/>
        </p:nvCxnSpPr>
        <p:spPr>
          <a:xfrm>
            <a:off x="358775" y="4032765"/>
            <a:ext cx="8281988" cy="0"/>
          </a:xfrm>
          <a:prstGeom prst="line">
            <a:avLst/>
          </a:prstGeom>
          <a:ln>
            <a:solidFill>
              <a:srgbClr val="6499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03B257A-4155-46CE-9DBB-CE3130904106}"/>
              </a:ext>
            </a:extLst>
          </p:cNvPr>
          <p:cNvSpPr/>
          <p:nvPr/>
        </p:nvSpPr>
        <p:spPr>
          <a:xfrm>
            <a:off x="0" y="7722824"/>
            <a:ext cx="8998744" cy="127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oto Sans" panose="020B0502040504020204" pitchFamily="34" charset="0"/>
            </a:endParaRPr>
          </a:p>
        </p:txBody>
      </p:sp>
      <p:pic>
        <p:nvPicPr>
          <p:cNvPr id="14" name="Picture 13" descr="Fireworks in the sky&#10;&#10;Description automatically generated">
            <a:extLst>
              <a:ext uri="{FF2B5EF4-FFF2-40B4-BE49-F238E27FC236}">
                <a16:creationId xmlns:a16="http://schemas.microsoft.com/office/drawing/2014/main" id="{32F8E82A-798D-428E-8AF1-58CD82E4E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19" r="-10" b="12008"/>
          <a:stretch/>
        </p:blipFill>
        <p:spPr>
          <a:xfrm>
            <a:off x="0" y="0"/>
            <a:ext cx="8999538" cy="33115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9590265-C078-4DDB-A634-9A2132AB3F0B}"/>
              </a:ext>
            </a:extLst>
          </p:cNvPr>
          <p:cNvSpPr/>
          <p:nvPr/>
        </p:nvSpPr>
        <p:spPr>
          <a:xfrm>
            <a:off x="-794" y="0"/>
            <a:ext cx="8999538" cy="3311524"/>
          </a:xfrm>
          <a:prstGeom prst="rect">
            <a:avLst/>
          </a:prstGeom>
          <a:solidFill>
            <a:srgbClr val="EAEAE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oto Sans" panose="020B0502040504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B87B81B-BBA6-1E4B-906C-EA24015D6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411" y="4601549"/>
            <a:ext cx="6426925" cy="347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1754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6835DC-B84E-214E-A49C-EB86E76DC4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4088" y="739036"/>
            <a:ext cx="7427934" cy="2480153"/>
          </a:xfrm>
        </p:spPr>
        <p:txBody>
          <a:bodyPr/>
          <a:lstStyle/>
          <a:p>
            <a:pPr algn="ctr"/>
            <a:endParaRPr lang="en-GB" sz="4800" dirty="0"/>
          </a:p>
          <a:p>
            <a:pPr algn="ctr"/>
            <a:r>
              <a:rPr lang="en-GB" sz="4800" dirty="0"/>
              <a:t>PREGUNTAS?</a:t>
            </a:r>
          </a:p>
          <a:p>
            <a:pPr algn="ctr"/>
            <a:endParaRPr lang="en-GB" sz="4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C1E410-269B-DA44-BC4B-EF8651F43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76" y="2698049"/>
            <a:ext cx="7574757" cy="613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08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365F91-EF45-E849-8591-3D7398A1C6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45282" y="8102328"/>
            <a:ext cx="2085045" cy="73507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CF01EC1-6BC6-4F40-B584-A98DAF03E933}"/>
              </a:ext>
            </a:extLst>
          </p:cNvPr>
          <p:cNvSpPr txBox="1">
            <a:spLocks/>
          </p:cNvSpPr>
          <p:nvPr/>
        </p:nvSpPr>
        <p:spPr>
          <a:xfrm>
            <a:off x="2267212" y="6583251"/>
            <a:ext cx="5025456" cy="13140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l" defTabSz="89995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rgbClr val="8598C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en-GB" dirty="0">
                <a:solidFill>
                  <a:srgbClr val="424242"/>
                </a:solidFill>
              </a:rPr>
              <a:t>Rocío González-Luis</a:t>
            </a:r>
            <a:br>
              <a:rPr lang="en-GB" dirty="0">
                <a:solidFill>
                  <a:srgbClr val="424242"/>
                </a:solidFill>
              </a:rPr>
            </a:br>
            <a:r>
              <a:rPr lang="en-US" sz="1400" dirty="0">
                <a:solidFill>
                  <a:srgbClr val="424242"/>
                </a:solidFill>
              </a:rPr>
              <a:t>Social Psychologist </a:t>
            </a:r>
            <a:r>
              <a:rPr lang="en-US" sz="1400" dirty="0" err="1">
                <a:solidFill>
                  <a:srgbClr val="424242"/>
                </a:solidFill>
              </a:rPr>
              <a:t>Ms.S</a:t>
            </a:r>
            <a:r>
              <a:rPr lang="en-US" sz="1400" dirty="0">
                <a:solidFill>
                  <a:srgbClr val="424242"/>
                </a:solidFill>
              </a:rPr>
              <a:t> EHESS Paris – Lecturer </a:t>
            </a:r>
            <a:br>
              <a:rPr lang="en-US" sz="1400" dirty="0">
                <a:solidFill>
                  <a:srgbClr val="424242"/>
                </a:solidFill>
              </a:rPr>
            </a:br>
            <a:r>
              <a:rPr lang="de-DE" sz="1400" dirty="0">
                <a:solidFill>
                  <a:srgbClr val="424242"/>
                </a:solidFill>
              </a:rPr>
              <a:t>Coach Henley/ICF-</a:t>
            </a:r>
            <a:r>
              <a:rPr lang="de-DE" sz="1400" dirty="0" err="1">
                <a:solidFill>
                  <a:srgbClr val="424242"/>
                </a:solidFill>
              </a:rPr>
              <a:t>Munich</a:t>
            </a:r>
            <a:br>
              <a:rPr lang="de-DE" sz="1400" dirty="0">
                <a:solidFill>
                  <a:srgbClr val="424242"/>
                </a:solidFill>
              </a:rPr>
            </a:br>
            <a:r>
              <a:rPr lang="de-DE" sz="1400" dirty="0">
                <a:solidFill>
                  <a:srgbClr val="424242"/>
                </a:solidFill>
              </a:rPr>
              <a:t>✉️ </a:t>
            </a:r>
            <a:r>
              <a:rPr lang="de-DE" sz="1400" dirty="0" err="1">
                <a:solidFill>
                  <a:srgbClr val="424242"/>
                </a:solidFill>
              </a:rPr>
              <a:t>rocxluis@yahoo.com.sg</a:t>
            </a:r>
            <a:br>
              <a:rPr lang="en-US" dirty="0">
                <a:solidFill>
                  <a:srgbClr val="424242"/>
                </a:solidFill>
              </a:rPr>
            </a:br>
            <a:r>
              <a:rPr lang="en-US" sz="1400" dirty="0">
                <a:solidFill>
                  <a:srgbClr val="424242"/>
                </a:solidFill>
              </a:rPr>
              <a:t>🔗</a:t>
            </a:r>
            <a:r>
              <a:rPr lang="en-US" sz="1400" dirty="0" err="1">
                <a:solidFill>
                  <a:srgbClr val="424242"/>
                </a:solidFill>
              </a:rPr>
              <a:t>www.linkedin.com</a:t>
            </a:r>
            <a:r>
              <a:rPr lang="en-US" sz="1400" dirty="0">
                <a:solidFill>
                  <a:srgbClr val="424242"/>
                </a:solidFill>
              </a:rPr>
              <a:t>/in/rocío-g-luis-229b9a12b</a:t>
            </a:r>
            <a:endParaRPr lang="en-GB" dirty="0">
              <a:solidFill>
                <a:srgbClr val="42424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384672-ADCE-CD46-8540-413B4C749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660" y="1621147"/>
            <a:ext cx="7402882" cy="475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929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2294C272-D270-D84D-81DD-8B6DA009907D}"/>
              </a:ext>
            </a:extLst>
          </p:cNvPr>
          <p:cNvSpPr/>
          <p:nvPr/>
        </p:nvSpPr>
        <p:spPr>
          <a:xfrm>
            <a:off x="-2" y="-1"/>
            <a:ext cx="8999538" cy="8999538"/>
          </a:xfrm>
          <a:prstGeom prst="rect">
            <a:avLst/>
          </a:prstGeom>
          <a:solidFill>
            <a:srgbClr val="EBEBE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2400">
                <a:solidFill>
                  <a:srgbClr val="062A4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0A05EB-D0EF-DF41-B381-8A82A55C16D4}"/>
              </a:ext>
            </a:extLst>
          </p:cNvPr>
          <p:cNvSpPr/>
          <p:nvPr/>
        </p:nvSpPr>
        <p:spPr>
          <a:xfrm>
            <a:off x="1859668" y="6117842"/>
            <a:ext cx="5589341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868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Mexico City Office</a:t>
            </a:r>
          </a:p>
          <a:p>
            <a:r>
              <a:rPr lang="en-US" dirty="0">
                <a:solidFill>
                  <a:srgbClr val="6868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+52 55 8618-1700</a:t>
            </a:r>
          </a:p>
          <a:p>
            <a:r>
              <a:rPr lang="en-US" u="sng" dirty="0">
                <a:solidFill>
                  <a:srgbClr val="0000FF"/>
                </a:solidFill>
                <a:latin typeface="Arial" panose="020B0604020202020204" pitchFamily="34" charset="0"/>
                <a:hlinkClick r:id="rId2"/>
              </a:rPr>
              <a:t>www.learnship.com/es/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u="sng" dirty="0">
                <a:solidFill>
                  <a:srgbClr val="0000FF"/>
                </a:solidFill>
                <a:latin typeface="Arial" panose="020B0604020202020204" pitchFamily="34" charset="0"/>
                <a:hlinkClick r:id="rId3"/>
              </a:rPr>
              <a:t>nicolas.escobar@learnship.com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dirty="0">
                <a:solidFill>
                  <a:srgbClr val="6868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 Paulo Office</a:t>
            </a:r>
          </a:p>
          <a:p>
            <a:r>
              <a:rPr lang="en-US" dirty="0">
                <a:solidFill>
                  <a:srgbClr val="6868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+55 11 99849-9393</a:t>
            </a:r>
          </a:p>
          <a:p>
            <a:r>
              <a:rPr lang="en-US" u="sng" dirty="0">
                <a:solidFill>
                  <a:srgbClr val="0000FF"/>
                </a:solidFill>
                <a:latin typeface="Arial" panose="020B0604020202020204" pitchFamily="34" charset="0"/>
                <a:hlinkClick r:id="rId4"/>
              </a:rPr>
              <a:t>www.learnship.com/pt/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u="sng" dirty="0">
                <a:solidFill>
                  <a:srgbClr val="0000FF"/>
                </a:solidFill>
                <a:latin typeface="Arial" panose="020B0604020202020204" pitchFamily="34" charset="0"/>
                <a:hlinkClick r:id="rId5"/>
              </a:rPr>
              <a:t>analuiza.purchio@learnship.com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C600C1F2-83EF-4543-B638-1B32136755DA}"/>
              </a:ext>
            </a:extLst>
          </p:cNvPr>
          <p:cNvSpPr/>
          <p:nvPr/>
        </p:nvSpPr>
        <p:spPr>
          <a:xfrm>
            <a:off x="0" y="1246908"/>
            <a:ext cx="1333831" cy="7752629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2400">
                <a:solidFill>
                  <a:srgbClr val="062A4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dirty="0"/>
          </a:p>
        </p:txBody>
      </p:sp>
      <p:sp>
        <p:nvSpPr>
          <p:cNvPr id="8" name="Square">
            <a:extLst>
              <a:ext uri="{FF2B5EF4-FFF2-40B4-BE49-F238E27FC236}">
                <a16:creationId xmlns:a16="http://schemas.microsoft.com/office/drawing/2014/main" id="{3E6EE76E-A137-DF47-981D-98653A2BB006}"/>
              </a:ext>
            </a:extLst>
          </p:cNvPr>
          <p:cNvSpPr/>
          <p:nvPr/>
        </p:nvSpPr>
        <p:spPr>
          <a:xfrm>
            <a:off x="-1" y="0"/>
            <a:ext cx="1333831" cy="1371601"/>
          </a:xfrm>
          <a:prstGeom prst="rect">
            <a:avLst/>
          </a:prstGeom>
          <a:solidFill>
            <a:srgbClr val="E6332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2400">
                <a:solidFill>
                  <a:srgbClr val="062A4C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dirty="0"/>
          </a:p>
        </p:txBody>
      </p:sp>
      <p:pic>
        <p:nvPicPr>
          <p:cNvPr id="11" name="Learnship-primary-logo-positive.png" descr="Learnship-primary-logo-positive.png">
            <a:extLst>
              <a:ext uri="{FF2B5EF4-FFF2-40B4-BE49-F238E27FC236}">
                <a16:creationId xmlns:a16="http://schemas.microsoft.com/office/drawing/2014/main" id="{52D69265-F393-B145-A9DB-BE5C9D1198A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9855" y="383926"/>
            <a:ext cx="3147003" cy="580597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Learnship helps global companies unleash the disruptive power of diversity by attacking the language and cultural obstacles that stop their distributed teams succeeding.">
            <a:extLst>
              <a:ext uri="{FF2B5EF4-FFF2-40B4-BE49-F238E27FC236}">
                <a16:creationId xmlns:a16="http://schemas.microsoft.com/office/drawing/2014/main" id="{A10F775A-B136-C842-AB26-10F6AAC951E9}"/>
              </a:ext>
            </a:extLst>
          </p:cNvPr>
          <p:cNvSpPr txBox="1"/>
          <p:nvPr/>
        </p:nvSpPr>
        <p:spPr>
          <a:xfrm>
            <a:off x="1635548" y="1348449"/>
            <a:ext cx="7041310" cy="4903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7900">
                <a:solidFill>
                  <a:srgbClr val="686868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Learnship ayuda a las empresas globales a </a:t>
            </a:r>
            <a:r>
              <a:rPr lang="es-E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liberar el poder de la diversidad 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derribando las barreras lingüísticas y culturales que impiden que sus equipos triunfen.</a:t>
            </a:r>
          </a:p>
          <a:p>
            <a:pPr>
              <a:defRPr sz="7900">
                <a:solidFill>
                  <a:srgbClr val="686868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pP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  <a:defRPr sz="7900">
                <a:solidFill>
                  <a:srgbClr val="686868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Capacitación en inglés de negocios y otros 12 idiomas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  <a:defRPr sz="7900">
                <a:solidFill>
                  <a:srgbClr val="686868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Evaluaciones de nivel de inglés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  <a:defRPr sz="7900">
                <a:solidFill>
                  <a:srgbClr val="686868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Capacitación intercultural 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  <a:defRPr sz="7900">
                <a:solidFill>
                  <a:srgbClr val="686868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Programas de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relocation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  <a:defRPr sz="7900">
                <a:solidFill>
                  <a:srgbClr val="686868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Coaching para ejecutivos</a:t>
            </a:r>
          </a:p>
          <a:p>
            <a:pPr algn="ctr">
              <a:defRPr sz="7900">
                <a:solidFill>
                  <a:srgbClr val="686868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pP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 sz="7900">
                <a:solidFill>
                  <a:srgbClr val="686868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7417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7C3A4-D9F7-6A4A-85D4-37F919488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LISTA DE REFERENCIAS / MATERIALES DE APOYO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DE22E-08C2-4445-A46A-897E863B27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175" y="1673577"/>
            <a:ext cx="5729676" cy="557631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Ale Ebrahim, N., Ahmed, S., &amp; Taha, Z. (2009). Virtual Teams: a Literature Review. </a:t>
            </a:r>
            <a:r>
              <a:rPr lang="en-US" i="1" dirty="0"/>
              <a:t>Australian Journal of Basic and Applied Sciences</a:t>
            </a:r>
            <a:r>
              <a:rPr lang="en-US" dirty="0"/>
              <a:t>, 2653-2669</a:t>
            </a:r>
          </a:p>
          <a:p>
            <a:r>
              <a:rPr lang="en-US" dirty="0" err="1"/>
              <a:t>Bermúdez</a:t>
            </a:r>
            <a:r>
              <a:rPr lang="en-US" dirty="0"/>
              <a:t>, A. (2010) La </a:t>
            </a:r>
            <a:r>
              <a:rPr lang="en-US" dirty="0" err="1"/>
              <a:t>gestión</a:t>
            </a:r>
            <a:r>
              <a:rPr lang="en-US" dirty="0"/>
              <a:t> de </a:t>
            </a:r>
            <a:r>
              <a:rPr lang="en-US" dirty="0" err="1"/>
              <a:t>Recursos</a:t>
            </a:r>
            <a:r>
              <a:rPr lang="en-US" dirty="0"/>
              <a:t> Humanos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desarrollo</a:t>
            </a:r>
            <a:r>
              <a:rPr lang="en-US" dirty="0"/>
              <a:t> de </a:t>
            </a:r>
            <a:r>
              <a:rPr lang="en-US" dirty="0" err="1"/>
              <a:t>equipos</a:t>
            </a:r>
            <a:r>
              <a:rPr lang="en-US" dirty="0"/>
              <a:t> de alto </a:t>
            </a:r>
            <a:r>
              <a:rPr lang="en-US" dirty="0" err="1"/>
              <a:t>rendimiento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ventaja</a:t>
            </a:r>
            <a:r>
              <a:rPr lang="en-US" dirty="0"/>
              <a:t> competitive. Universidad de Bogota</a:t>
            </a:r>
          </a:p>
          <a:p>
            <a:r>
              <a:rPr lang="en-US" dirty="0"/>
              <a:t>Duarte , D. L., &amp; Tennant Snyder, N. (2006). Mastering Virtual Teams. </a:t>
            </a:r>
            <a:r>
              <a:rPr lang="en-US" dirty="0" err="1"/>
              <a:t>Estrategies</a:t>
            </a:r>
            <a:r>
              <a:rPr lang="en-US" dirty="0"/>
              <a:t>, tools and techniques that succeed . San Francisco: Jossey-Bass</a:t>
            </a:r>
          </a:p>
          <a:p>
            <a:r>
              <a:rPr lang="en-US" dirty="0" err="1"/>
              <a:t>Garro</a:t>
            </a:r>
            <a:r>
              <a:rPr lang="en-US" dirty="0"/>
              <a:t>, A., Rus, A., Palos, P. (2020) A Bibliometric analysis of the factors that influence the performance of Virtual Teams. </a:t>
            </a:r>
            <a:r>
              <a:rPr lang="en-US" i="1" dirty="0" err="1"/>
              <a:t>Revista</a:t>
            </a:r>
            <a:r>
              <a:rPr lang="en-US" i="1" dirty="0"/>
              <a:t> </a:t>
            </a:r>
            <a:r>
              <a:rPr lang="en-US" i="1" dirty="0" err="1"/>
              <a:t>Espacios</a:t>
            </a:r>
            <a:r>
              <a:rPr lang="en-US" dirty="0"/>
              <a:t>. Vol.41(N.17) p.30</a:t>
            </a:r>
          </a:p>
          <a:p>
            <a:r>
              <a:rPr lang="en-US" dirty="0"/>
              <a:t>Rothbard, N. (2020) Working from Home: Navigating the Pandemic’s New Normal. </a:t>
            </a:r>
            <a:r>
              <a:rPr lang="en-US" i="1" dirty="0"/>
              <a:t>Leadership: Business Strategies for </a:t>
            </a:r>
            <a:r>
              <a:rPr lang="en-US" i="1" dirty="0" err="1"/>
              <a:t>Success</a:t>
            </a:r>
            <a:r>
              <a:rPr lang="en-US" dirty="0" err="1"/>
              <a:t>.Wharton</a:t>
            </a:r>
            <a:r>
              <a:rPr lang="en-US" dirty="0"/>
              <a:t>, USA</a:t>
            </a:r>
          </a:p>
          <a:p>
            <a:r>
              <a:rPr lang="en-US" dirty="0"/>
              <a:t>RW3 Cultural Wizard (2018) </a:t>
            </a:r>
            <a:r>
              <a:rPr lang="en-US" i="1" dirty="0"/>
              <a:t>Virtual Teams Survey Report . A</a:t>
            </a:r>
            <a:r>
              <a:rPr lang="en-US" dirty="0"/>
              <a:t>ccessed November, 20</a:t>
            </a:r>
            <a:r>
              <a:rPr lang="en-US" baseline="30000" dirty="0"/>
              <a:t>th</a:t>
            </a:r>
            <a:r>
              <a:rPr lang="en-US" dirty="0"/>
              <a:t> 2020 http://</a:t>
            </a:r>
            <a:r>
              <a:rPr lang="en-US" dirty="0" err="1"/>
              <a:t>cdn.culturewizard.com</a:t>
            </a:r>
            <a:r>
              <a:rPr lang="en-US" dirty="0"/>
              <a:t>/PDF/Trends_in_VT_Report_4-17-2016.pdf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0321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D2DE6-8884-4859-BA4C-011ED8BF1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TRABAJAR CON ÉXITO EN EQUIPOS VIRTUALES, GLOBALES</a:t>
            </a:r>
            <a:endParaRPr lang="de-DE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FDC8AD-68FA-43BB-ABA7-AA5491D34E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175" y="1673577"/>
            <a:ext cx="8475054" cy="1200252"/>
          </a:xfrm>
        </p:spPr>
        <p:txBody>
          <a:bodyPr/>
          <a:lstStyle/>
          <a:p>
            <a:r>
              <a:rPr lang="en-US" dirty="0"/>
              <a:t>Los </a:t>
            </a:r>
            <a:r>
              <a:rPr lang="en-US" dirty="0" err="1"/>
              <a:t>equipos</a:t>
            </a:r>
            <a:r>
              <a:rPr lang="en-US" dirty="0"/>
              <a:t> </a:t>
            </a:r>
            <a:r>
              <a:rPr lang="en-US" dirty="0" err="1"/>
              <a:t>globales</a:t>
            </a:r>
            <a:r>
              <a:rPr lang="en-US" dirty="0"/>
              <a:t> son tan </a:t>
            </a:r>
            <a:r>
              <a:rPr lang="en-US" dirty="0" err="1"/>
              <a:t>diversos</a:t>
            </a:r>
            <a:r>
              <a:rPr lang="en-US" dirty="0"/>
              <a:t> y </a:t>
            </a:r>
            <a:r>
              <a:rPr lang="en-US" dirty="0" err="1"/>
              <a:t>dinámicos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entornos</a:t>
            </a:r>
            <a:r>
              <a:rPr lang="en-US" dirty="0"/>
              <a:t> </a:t>
            </a:r>
            <a:r>
              <a:rPr lang="en-US" dirty="0" err="1"/>
              <a:t>empresariales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que </a:t>
            </a:r>
            <a:r>
              <a:rPr lang="en-US" dirty="0" err="1"/>
              <a:t>operan</a:t>
            </a:r>
            <a:r>
              <a:rPr lang="en-US" dirty="0"/>
              <a:t>. </a:t>
            </a:r>
          </a:p>
          <a:p>
            <a:r>
              <a:rPr lang="en-US" dirty="0"/>
              <a:t>Se </a:t>
            </a:r>
            <a:r>
              <a:rPr lang="en-US" dirty="0" err="1"/>
              <a:t>parecen</a:t>
            </a:r>
            <a:r>
              <a:rPr lang="en-US" dirty="0"/>
              <a:t> a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océanos</a:t>
            </a:r>
            <a:r>
              <a:rPr lang="en-US" dirty="0"/>
              <a:t>: “</a:t>
            </a:r>
            <a:r>
              <a:rPr lang="en-US" dirty="0" err="1"/>
              <a:t>pueden</a:t>
            </a:r>
            <a:r>
              <a:rPr lang="en-US" dirty="0"/>
              <a:t> </a:t>
            </a:r>
            <a:r>
              <a:rPr lang="en-US" dirty="0" err="1"/>
              <a:t>acercar</a:t>
            </a:r>
            <a:r>
              <a:rPr lang="en-US" dirty="0"/>
              <a:t> el </a:t>
            </a:r>
            <a:r>
              <a:rPr lang="en-US" dirty="0" err="1"/>
              <a:t>mundo</a:t>
            </a:r>
            <a:r>
              <a:rPr lang="en-US" dirty="0"/>
              <a:t> o </a:t>
            </a:r>
            <a:r>
              <a:rPr lang="en-US" dirty="0" err="1"/>
              <a:t>separarlo</a:t>
            </a:r>
            <a:r>
              <a:rPr lang="en-US" dirty="0"/>
              <a:t> </a:t>
            </a:r>
            <a:r>
              <a:rPr lang="en-US" dirty="0" err="1"/>
              <a:t>dependiendo</a:t>
            </a:r>
            <a:r>
              <a:rPr lang="en-US" dirty="0"/>
              <a:t> de </a:t>
            </a:r>
            <a:r>
              <a:rPr lang="en-US" dirty="0" err="1"/>
              <a:t>cómo</a:t>
            </a:r>
            <a:r>
              <a:rPr lang="en-US" dirty="0"/>
              <a:t> se </a:t>
            </a:r>
            <a:r>
              <a:rPr lang="en-US" dirty="0" err="1"/>
              <a:t>navegue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aguas</a:t>
            </a:r>
            <a:r>
              <a:rPr lang="en-US" dirty="0"/>
              <a:t>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4BFDF7-11AF-4B65-A87E-B9F8854C2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74" y="3197509"/>
            <a:ext cx="3391426" cy="34906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0DA145-F661-244E-8A76-74A7ADCDD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3197510"/>
            <a:ext cx="5083629" cy="338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16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7A5A5-9B18-4178-BD56-8BEFE58CA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QUÉ ES UN EQUIPO VIRTUAL?</a:t>
            </a:r>
            <a:endParaRPr lang="de-DE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FAF4A-1180-48F9-942D-1E8DE2B98B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175" y="1673576"/>
            <a:ext cx="8475054" cy="724849"/>
          </a:xfrm>
        </p:spPr>
        <p:txBody>
          <a:bodyPr/>
          <a:lstStyle/>
          <a:p>
            <a:r>
              <a:rPr lang="en-GB" dirty="0"/>
              <a:t>A </a:t>
            </a:r>
            <a:r>
              <a:rPr lang="en-GB" dirty="0" err="1"/>
              <a:t>medida</a:t>
            </a:r>
            <a:r>
              <a:rPr lang="en-GB" dirty="0"/>
              <a:t> que las </a:t>
            </a:r>
            <a:r>
              <a:rPr lang="en-GB" dirty="0" err="1"/>
              <a:t>empresas</a:t>
            </a:r>
            <a:r>
              <a:rPr lang="en-GB" dirty="0"/>
              <a:t> se </a:t>
            </a:r>
            <a:r>
              <a:rPr lang="en-GB" dirty="0" err="1"/>
              <a:t>expanden</a:t>
            </a:r>
            <a:r>
              <a:rPr lang="en-GB" dirty="0"/>
              <a:t> y </a:t>
            </a:r>
            <a:r>
              <a:rPr lang="en-GB" dirty="0" err="1"/>
              <a:t>establecen</a:t>
            </a:r>
            <a:r>
              <a:rPr lang="en-GB" dirty="0"/>
              <a:t> </a:t>
            </a:r>
            <a:r>
              <a:rPr lang="en-GB" dirty="0" err="1"/>
              <a:t>filiales</a:t>
            </a:r>
            <a:r>
              <a:rPr lang="en-GB" dirty="0"/>
              <a:t> y </a:t>
            </a:r>
            <a:r>
              <a:rPr lang="en-GB" dirty="0" err="1"/>
              <a:t>asociaciones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todo</a:t>
            </a:r>
            <a:r>
              <a:rPr lang="en-GB" dirty="0"/>
              <a:t> el </a:t>
            </a:r>
            <a:r>
              <a:rPr lang="en-GB" dirty="0" err="1"/>
              <a:t>mundo</a:t>
            </a:r>
            <a:r>
              <a:rPr lang="en-GB" dirty="0"/>
              <a:t>,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grupos</a:t>
            </a:r>
            <a:r>
              <a:rPr lang="en-GB" dirty="0"/>
              <a:t> de </a:t>
            </a:r>
            <a:r>
              <a:rPr lang="en-GB" dirty="0" err="1"/>
              <a:t>trabajo</a:t>
            </a:r>
            <a:r>
              <a:rPr lang="en-GB" dirty="0"/>
              <a:t> </a:t>
            </a:r>
            <a:r>
              <a:rPr lang="en-GB" dirty="0" err="1"/>
              <a:t>interculturales</a:t>
            </a:r>
            <a:r>
              <a:rPr lang="en-GB" dirty="0"/>
              <a:t> y </a:t>
            </a:r>
            <a:r>
              <a:rPr lang="en-GB" dirty="0" err="1"/>
              <a:t>globales</a:t>
            </a:r>
            <a:r>
              <a:rPr lang="en-GB" dirty="0"/>
              <a:t> son </a:t>
            </a:r>
            <a:r>
              <a:rPr lang="en-GB" dirty="0" err="1"/>
              <a:t>cada</a:t>
            </a:r>
            <a:r>
              <a:rPr lang="en-GB" dirty="0"/>
              <a:t> </a:t>
            </a:r>
            <a:r>
              <a:rPr lang="en-GB" dirty="0" err="1"/>
              <a:t>vez</a:t>
            </a:r>
            <a:r>
              <a:rPr lang="en-GB" dirty="0"/>
              <a:t> </a:t>
            </a:r>
            <a:r>
              <a:rPr lang="en-GB" dirty="0" err="1"/>
              <a:t>más</a:t>
            </a:r>
            <a:r>
              <a:rPr lang="en-GB" dirty="0"/>
              <a:t> </a:t>
            </a:r>
            <a:r>
              <a:rPr lang="en-GB" dirty="0" err="1"/>
              <a:t>comunes</a:t>
            </a:r>
            <a:endParaRPr lang="en-GB" dirty="0"/>
          </a:p>
          <a:p>
            <a:endParaRPr lang="en-GB" b="1" dirty="0"/>
          </a:p>
          <a:p>
            <a:r>
              <a:rPr lang="en-GB" b="1" dirty="0" err="1"/>
              <a:t>Qué</a:t>
            </a:r>
            <a:r>
              <a:rPr lang="en-GB" b="1" dirty="0"/>
              <a:t> </a:t>
            </a:r>
            <a:r>
              <a:rPr lang="en-GB" b="1" dirty="0" err="1"/>
              <a:t>significa</a:t>
            </a:r>
            <a:r>
              <a:rPr lang="en-GB" b="1" dirty="0"/>
              <a:t> un </a:t>
            </a:r>
            <a:r>
              <a:rPr lang="en-GB" b="1" dirty="0" err="1"/>
              <a:t>equipo</a:t>
            </a:r>
            <a:r>
              <a:rPr lang="en-GB" b="1" dirty="0"/>
              <a:t> global y virtual?</a:t>
            </a:r>
          </a:p>
          <a:p>
            <a:r>
              <a:rPr lang="en-GB" b="1" dirty="0"/>
              <a:t>Los </a:t>
            </a:r>
            <a:r>
              <a:rPr lang="en-GB" b="1" dirty="0" err="1"/>
              <a:t>equipos</a:t>
            </a:r>
            <a:r>
              <a:rPr lang="en-GB" b="1" dirty="0"/>
              <a:t> </a:t>
            </a:r>
            <a:r>
              <a:rPr lang="en-GB" b="1" dirty="0" err="1"/>
              <a:t>virtuales</a:t>
            </a:r>
            <a:r>
              <a:rPr lang="en-GB" b="1" dirty="0"/>
              <a:t> son </a:t>
            </a:r>
            <a:r>
              <a:rPr lang="en-GB" b="1" dirty="0" err="1"/>
              <a:t>siempre</a:t>
            </a:r>
            <a:r>
              <a:rPr lang="en-GB" b="1" dirty="0"/>
              <a:t> </a:t>
            </a:r>
            <a:r>
              <a:rPr lang="en-GB" b="1" dirty="0" err="1"/>
              <a:t>globales</a:t>
            </a:r>
            <a:r>
              <a:rPr lang="en-GB" b="1" dirty="0"/>
              <a:t>? 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32B5821-2B48-40CE-ADE1-B12F109895F8}"/>
              </a:ext>
            </a:extLst>
          </p:cNvPr>
          <p:cNvCxnSpPr>
            <a:cxnSpLocks/>
          </p:cNvCxnSpPr>
          <p:nvPr/>
        </p:nvCxnSpPr>
        <p:spPr>
          <a:xfrm>
            <a:off x="9649708" y="6171484"/>
            <a:ext cx="0" cy="59985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79B3C41-82AB-40BE-9A8A-567FFD5ABE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76" r="3198" b="3330"/>
          <a:stretch/>
        </p:blipFill>
        <p:spPr>
          <a:xfrm>
            <a:off x="1264902" y="3734461"/>
            <a:ext cx="6468145" cy="384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2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C7BD8-FCAE-4945-BE08-888C253EE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B253D1-4C6A-BD4C-991B-4F80841EDE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175" y="1548886"/>
            <a:ext cx="8475054" cy="3875168"/>
          </a:xfrm>
        </p:spPr>
        <p:txBody>
          <a:bodyPr/>
          <a:lstStyle/>
          <a:p>
            <a:r>
              <a:rPr lang="en-GB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Diversidad</a:t>
            </a: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:</a:t>
            </a:r>
            <a:r>
              <a:rPr lang="en-GB" sz="2800" dirty="0"/>
              <a:t> </a:t>
            </a:r>
            <a:r>
              <a:rPr lang="en-GB" dirty="0"/>
              <a:t>La palabra </a:t>
            </a:r>
            <a:r>
              <a:rPr lang="en-GB" dirty="0" err="1"/>
              <a:t>diversidad</a:t>
            </a:r>
            <a:r>
              <a:rPr lang="en-GB" dirty="0"/>
              <a:t> se </a:t>
            </a:r>
            <a:r>
              <a:rPr lang="en-GB" dirty="0" err="1"/>
              <a:t>originó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el </a:t>
            </a:r>
            <a:r>
              <a:rPr lang="en-GB" b="1" i="1" dirty="0" err="1"/>
              <a:t>latín</a:t>
            </a:r>
            <a:r>
              <a:rPr lang="en-GB" b="1" i="1" dirty="0"/>
              <a:t> "</a:t>
            </a:r>
            <a:r>
              <a:rPr lang="en-GB" b="1" i="1" dirty="0" err="1"/>
              <a:t>diversitas</a:t>
            </a:r>
            <a:r>
              <a:rPr lang="en-GB" dirty="0"/>
              <a:t>", </a:t>
            </a:r>
            <a:r>
              <a:rPr lang="en-GB" dirty="0" err="1"/>
              <a:t>en</a:t>
            </a:r>
            <a:r>
              <a:rPr lang="en-GB" dirty="0"/>
              <a:t> el </a:t>
            </a:r>
            <a:r>
              <a:rPr lang="en-GB" dirty="0" err="1"/>
              <a:t>sentido</a:t>
            </a:r>
            <a:r>
              <a:rPr lang="en-GB" dirty="0"/>
              <a:t> de </a:t>
            </a:r>
            <a:r>
              <a:rPr lang="en-GB" i="1" dirty="0" err="1"/>
              <a:t>dar</a:t>
            </a:r>
            <a:r>
              <a:rPr lang="en-GB" i="1" dirty="0"/>
              <a:t> </a:t>
            </a:r>
            <a:r>
              <a:rPr lang="en-GB" i="1" dirty="0" err="1"/>
              <a:t>vueltas</a:t>
            </a:r>
            <a:r>
              <a:rPr lang="en-GB" dirty="0"/>
              <a:t>, mas el </a:t>
            </a:r>
            <a:r>
              <a:rPr lang="en-GB" dirty="0" err="1"/>
              <a:t>sujijo</a:t>
            </a:r>
            <a:r>
              <a:rPr lang="en-GB" dirty="0"/>
              <a:t> "dad" que </a:t>
            </a:r>
            <a:r>
              <a:rPr lang="en-GB" dirty="0" err="1"/>
              <a:t>indica</a:t>
            </a:r>
            <a:r>
              <a:rPr lang="en-GB" dirty="0"/>
              <a:t>, </a:t>
            </a:r>
            <a:r>
              <a:rPr lang="en-GB" i="1" dirty="0" err="1"/>
              <a:t>cualidad</a:t>
            </a:r>
            <a:r>
              <a:rPr lang="en-GB" dirty="0"/>
              <a:t>. </a:t>
            </a:r>
            <a:r>
              <a:rPr lang="en-GB" b="1" i="1" dirty="0" err="1"/>
              <a:t>Alude</a:t>
            </a:r>
            <a:r>
              <a:rPr lang="en-GB" b="1" i="1" dirty="0"/>
              <a:t> a </a:t>
            </a:r>
            <a:r>
              <a:rPr lang="en-GB" b="1" i="1" dirty="0" err="1"/>
              <a:t>diferencia</a:t>
            </a:r>
            <a:r>
              <a:rPr lang="en-GB" b="1" i="1" dirty="0"/>
              <a:t> o </a:t>
            </a:r>
            <a:r>
              <a:rPr lang="en-GB" b="1" i="1" dirty="0" err="1"/>
              <a:t>variaciones</a:t>
            </a:r>
            <a:endParaRPr lang="en-GB" b="1" i="1" dirty="0"/>
          </a:p>
          <a:p>
            <a:endParaRPr lang="en-GB" dirty="0"/>
          </a:p>
          <a:p>
            <a:r>
              <a:rPr lang="en-GB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Equipo</a:t>
            </a: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Virtual</a:t>
            </a:r>
            <a:r>
              <a:rPr lang="en-GB" sz="2800" dirty="0"/>
              <a:t>: </a:t>
            </a:r>
            <a:r>
              <a:rPr lang="en-US" dirty="0"/>
              <a:t>conjunto de personas </a:t>
            </a:r>
            <a:r>
              <a:rPr lang="en-US" dirty="0" err="1"/>
              <a:t>comprometidas</a:t>
            </a:r>
            <a:r>
              <a:rPr lang="en-US" dirty="0"/>
              <a:t> con un </a:t>
            </a:r>
            <a:r>
              <a:rPr lang="en-US" dirty="0" err="1"/>
              <a:t>objetivo</a:t>
            </a:r>
            <a:r>
              <a:rPr lang="en-US" dirty="0"/>
              <a:t> </a:t>
            </a:r>
            <a:r>
              <a:rPr lang="en-US" dirty="0" err="1"/>
              <a:t>común</a:t>
            </a:r>
            <a:r>
              <a:rPr lang="en-US" dirty="0"/>
              <a:t>, que </a:t>
            </a:r>
            <a:r>
              <a:rPr lang="en-US" dirty="0" err="1"/>
              <a:t>utilizan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forma de </a:t>
            </a:r>
            <a:r>
              <a:rPr lang="en-US" dirty="0" err="1"/>
              <a:t>trabajo</a:t>
            </a:r>
            <a:r>
              <a:rPr lang="en-US" dirty="0"/>
              <a:t>, las </a:t>
            </a:r>
            <a:r>
              <a:rPr lang="en-US" dirty="0" err="1"/>
              <a:t>tecnologías</a:t>
            </a:r>
            <a:r>
              <a:rPr lang="en-US" dirty="0"/>
              <a:t> de la </a:t>
            </a:r>
            <a:r>
              <a:rPr lang="en-US" dirty="0" err="1"/>
              <a:t>información</a:t>
            </a:r>
            <a:r>
              <a:rPr lang="en-US" dirty="0"/>
              <a:t> (TIC´s) y la </a:t>
            </a:r>
            <a:r>
              <a:rPr lang="en-US" dirty="0" err="1"/>
              <a:t>comunicación</a:t>
            </a:r>
            <a:r>
              <a:rPr lang="en-US" dirty="0"/>
              <a:t> a </a:t>
            </a:r>
            <a:r>
              <a:rPr lang="en-US" dirty="0" err="1"/>
              <a:t>través</a:t>
            </a:r>
            <a:r>
              <a:rPr lang="en-US" dirty="0"/>
              <a:t> de </a:t>
            </a:r>
            <a:r>
              <a:rPr lang="en-US" b="1" i="1" dirty="0"/>
              <a:t>Internet</a:t>
            </a:r>
            <a:r>
              <a:rPr lang="en-US" dirty="0"/>
              <a:t>. Su principal </a:t>
            </a:r>
            <a:r>
              <a:rPr lang="en-US" dirty="0" err="1"/>
              <a:t>característica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b="1" i="1" dirty="0" err="1"/>
              <a:t>distancia</a:t>
            </a:r>
            <a:r>
              <a:rPr lang="en-US" b="1" i="1" dirty="0"/>
              <a:t> </a:t>
            </a:r>
            <a:r>
              <a:rPr lang="en-US" b="1" i="1" dirty="0" err="1"/>
              <a:t>física</a:t>
            </a:r>
            <a:r>
              <a:rPr lang="en-US" b="1" i="1" dirty="0"/>
              <a:t> </a:t>
            </a:r>
            <a:r>
              <a:rPr lang="en-US" dirty="0"/>
              <a:t>entre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miembros</a:t>
            </a:r>
            <a:r>
              <a:rPr lang="en-US" dirty="0"/>
              <a:t>, un </a:t>
            </a:r>
            <a:r>
              <a:rPr lang="en-US" b="1" i="1" dirty="0" err="1"/>
              <a:t>propósito</a:t>
            </a:r>
            <a:r>
              <a:rPr lang="en-US" b="1" i="1" dirty="0"/>
              <a:t> </a:t>
            </a:r>
            <a:r>
              <a:rPr lang="en-US" b="1" i="1" dirty="0" err="1"/>
              <a:t>determinado</a:t>
            </a:r>
            <a:r>
              <a:rPr lang="en-US" b="1" i="1" dirty="0"/>
              <a:t> </a:t>
            </a:r>
            <a:r>
              <a:rPr lang="en-US" dirty="0"/>
              <a:t>y el </a:t>
            </a:r>
            <a:r>
              <a:rPr lang="en-US" b="1" i="1" dirty="0" err="1"/>
              <a:t>uso</a:t>
            </a:r>
            <a:r>
              <a:rPr lang="en-US" b="1" i="1" dirty="0"/>
              <a:t> de </a:t>
            </a:r>
            <a:r>
              <a:rPr lang="en-US" b="1" i="1" dirty="0" err="1"/>
              <a:t>tecnologías</a:t>
            </a:r>
            <a:r>
              <a:rPr lang="en-US" b="1" i="1" dirty="0"/>
              <a:t> de la </a:t>
            </a:r>
            <a:r>
              <a:rPr lang="en-US" b="1" i="1" dirty="0" err="1"/>
              <a:t>información</a:t>
            </a:r>
            <a:r>
              <a:rPr lang="en-US" b="1" i="1" dirty="0"/>
              <a:t> </a:t>
            </a:r>
            <a:r>
              <a:rPr lang="en-US" sz="1400" dirty="0"/>
              <a:t>(Ale Ebrahim et al., 2009)</a:t>
            </a:r>
            <a:endParaRPr lang="en-GB" sz="1400" dirty="0"/>
          </a:p>
          <a:p>
            <a:endParaRPr lang="en-GB" sz="2800" dirty="0"/>
          </a:p>
          <a:p>
            <a:r>
              <a:rPr lang="en-GB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Equipo</a:t>
            </a: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Global</a:t>
            </a:r>
            <a:r>
              <a:rPr lang="en-GB" sz="2800" dirty="0"/>
              <a:t>: </a:t>
            </a:r>
            <a:r>
              <a:rPr lang="en-US" dirty="0"/>
              <a:t>Los </a:t>
            </a:r>
            <a:r>
              <a:rPr lang="en-US" dirty="0" err="1"/>
              <a:t>equipos</a:t>
            </a:r>
            <a:r>
              <a:rPr lang="en-US" dirty="0"/>
              <a:t> </a:t>
            </a:r>
            <a:r>
              <a:rPr lang="en-US" dirty="0" err="1"/>
              <a:t>globales</a:t>
            </a:r>
            <a:r>
              <a:rPr lang="en-US" dirty="0"/>
              <a:t>, </a:t>
            </a:r>
            <a:r>
              <a:rPr lang="en-US" dirty="0" err="1"/>
              <a:t>tal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definen</a:t>
            </a:r>
            <a:r>
              <a:rPr lang="en-US" dirty="0"/>
              <a:t> Maloney y </a:t>
            </a:r>
            <a:r>
              <a:rPr lang="en-US" dirty="0" err="1"/>
              <a:t>Zellmer</a:t>
            </a:r>
            <a:r>
              <a:rPr lang="en-US" dirty="0"/>
              <a:t>-Bruhn (2006), se </a:t>
            </a:r>
            <a:r>
              <a:rPr lang="en-US" dirty="0" err="1"/>
              <a:t>diferencian</a:t>
            </a:r>
            <a:r>
              <a:rPr lang="en-US" dirty="0"/>
              <a:t> de </a:t>
            </a:r>
            <a:r>
              <a:rPr lang="en-US" dirty="0" err="1"/>
              <a:t>otros</a:t>
            </a:r>
            <a:r>
              <a:rPr lang="en-US" dirty="0"/>
              <a:t> </a:t>
            </a:r>
            <a:r>
              <a:rPr lang="en-US" dirty="0" err="1"/>
              <a:t>equipos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las dos </a:t>
            </a:r>
            <a:r>
              <a:rPr lang="en-US" dirty="0" err="1"/>
              <a:t>características</a:t>
            </a:r>
            <a:r>
              <a:rPr lang="en-US" dirty="0"/>
              <a:t> </a:t>
            </a:r>
            <a:r>
              <a:rPr lang="en-US" dirty="0" err="1"/>
              <a:t>siguientes</a:t>
            </a:r>
            <a:r>
              <a:rPr lang="en-US" dirty="0"/>
              <a:t>: 1) </a:t>
            </a:r>
            <a:r>
              <a:rPr lang="en-US" b="1" i="1" dirty="0"/>
              <a:t>un </a:t>
            </a:r>
            <a:r>
              <a:rPr lang="en-US" b="1" i="1" dirty="0" err="1"/>
              <a:t>entorno</a:t>
            </a:r>
            <a:r>
              <a:rPr lang="en-US" b="1" i="1" dirty="0"/>
              <a:t> de </a:t>
            </a:r>
            <a:r>
              <a:rPr lang="en-US" b="1" i="1" dirty="0" err="1"/>
              <a:t>trabajo</a:t>
            </a:r>
            <a:r>
              <a:rPr lang="en-US" b="1" i="1" dirty="0"/>
              <a:t> </a:t>
            </a:r>
            <a:r>
              <a:rPr lang="en-US" b="1" i="1" dirty="0" err="1"/>
              <a:t>globalmente</a:t>
            </a:r>
            <a:r>
              <a:rPr lang="en-US" b="1" i="1" dirty="0"/>
              <a:t> </a:t>
            </a:r>
            <a:r>
              <a:rPr lang="en-US" b="1" i="1" dirty="0" err="1"/>
              <a:t>disperso</a:t>
            </a:r>
            <a:r>
              <a:rPr lang="en-US" dirty="0"/>
              <a:t>, y 2) </a:t>
            </a:r>
            <a:r>
              <a:rPr lang="en-US" b="1" i="1" dirty="0" err="1"/>
              <a:t>diversidad</a:t>
            </a:r>
            <a:r>
              <a:rPr lang="en-US" b="1" i="1" dirty="0"/>
              <a:t> </a:t>
            </a:r>
            <a:r>
              <a:rPr lang="en-US" b="1" i="1" dirty="0" err="1"/>
              <a:t>en</a:t>
            </a:r>
            <a:r>
              <a:rPr lang="en-US" b="1" i="1" dirty="0"/>
              <a:t> </a:t>
            </a:r>
            <a:r>
              <a:rPr lang="en-US" b="1" i="1" dirty="0" err="1"/>
              <a:t>múltiples</a:t>
            </a:r>
            <a:r>
              <a:rPr lang="en-US" b="1" i="1" dirty="0"/>
              <a:t> </a:t>
            </a:r>
            <a:r>
              <a:rPr lang="en-US" b="1" i="1" dirty="0" err="1"/>
              <a:t>dimensiones</a:t>
            </a:r>
            <a:endParaRPr lang="en-GB" sz="2800" b="1" i="1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2F224B-5663-0C4D-8946-18EDDB5372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81" t="140" r="7914" b="-140"/>
          <a:stretch/>
        </p:blipFill>
        <p:spPr>
          <a:xfrm>
            <a:off x="4931096" y="5847644"/>
            <a:ext cx="3463419" cy="24186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179901-F873-2547-81AD-785524D70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81" y="5847645"/>
            <a:ext cx="3668284" cy="241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11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D4FF9-6ED5-4B15-AA27-A5CF0E409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EJEMPLOS DE EQUIPOS VIRTUALES GLOBALES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C70C2-FC08-46F1-AC43-6D807798E7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175" y="1673577"/>
            <a:ext cx="8475054" cy="673880"/>
          </a:xfrm>
        </p:spPr>
        <p:txBody>
          <a:bodyPr/>
          <a:lstStyle/>
          <a:p>
            <a:r>
              <a:rPr lang="en-GB" b="1" dirty="0" err="1"/>
              <a:t>Cuál</a:t>
            </a:r>
            <a:r>
              <a:rPr lang="en-GB" b="1" dirty="0"/>
              <a:t> de </a:t>
            </a:r>
            <a:r>
              <a:rPr lang="en-GB" b="1" dirty="0" err="1"/>
              <a:t>estas</a:t>
            </a:r>
            <a:r>
              <a:rPr lang="en-GB" b="1" dirty="0"/>
              <a:t> </a:t>
            </a:r>
            <a:r>
              <a:rPr lang="en-GB" b="1" dirty="0" err="1"/>
              <a:t>categorías</a:t>
            </a:r>
            <a:r>
              <a:rPr lang="en-GB" b="1" dirty="0"/>
              <a:t> describe la </a:t>
            </a:r>
            <a:r>
              <a:rPr lang="en-GB" b="1" dirty="0" err="1"/>
              <a:t>situación</a:t>
            </a:r>
            <a:r>
              <a:rPr lang="en-GB" b="1" dirty="0"/>
              <a:t> de </a:t>
            </a:r>
            <a:r>
              <a:rPr lang="en-GB" b="1" dirty="0" err="1"/>
              <a:t>su</a:t>
            </a:r>
            <a:r>
              <a:rPr lang="en-GB" b="1" dirty="0"/>
              <a:t> </a:t>
            </a:r>
            <a:r>
              <a:rPr lang="en-GB" b="1" dirty="0" err="1"/>
              <a:t>equipo</a:t>
            </a:r>
            <a:r>
              <a:rPr lang="en-GB" b="1" dirty="0"/>
              <a:t> </a:t>
            </a:r>
            <a:r>
              <a:rPr lang="en-GB" b="1" dirty="0" err="1"/>
              <a:t>actualmente</a:t>
            </a:r>
            <a:r>
              <a:rPr lang="en-GB" b="1" dirty="0"/>
              <a:t>? </a:t>
            </a:r>
          </a:p>
          <a:p>
            <a:r>
              <a:rPr lang="en-GB" b="1" dirty="0" err="1"/>
              <a:t>Qué</a:t>
            </a:r>
            <a:r>
              <a:rPr lang="en-GB" b="1" dirty="0"/>
              <a:t> </a:t>
            </a:r>
            <a:r>
              <a:rPr lang="en-GB" b="1" dirty="0" err="1"/>
              <a:t>problemas</a:t>
            </a:r>
            <a:r>
              <a:rPr lang="en-GB" b="1" dirty="0"/>
              <a:t> ha </a:t>
            </a:r>
            <a:r>
              <a:rPr lang="en-GB" b="1" dirty="0" err="1"/>
              <a:t>identificado</a:t>
            </a:r>
            <a:r>
              <a:rPr lang="en-GB" b="1" dirty="0"/>
              <a:t> </a:t>
            </a:r>
            <a:r>
              <a:rPr lang="en-GB" b="1" dirty="0" err="1"/>
              <a:t>como</a:t>
            </a:r>
            <a:r>
              <a:rPr lang="en-GB" b="1" dirty="0"/>
              <a:t> </a:t>
            </a:r>
            <a:r>
              <a:rPr lang="en-GB" b="1" dirty="0" err="1"/>
              <a:t>particularmente</a:t>
            </a:r>
            <a:r>
              <a:rPr lang="en-GB" b="1" dirty="0"/>
              <a:t> </a:t>
            </a:r>
            <a:r>
              <a:rPr lang="en-GB" b="1" dirty="0" err="1"/>
              <a:t>relevantes</a:t>
            </a:r>
            <a:r>
              <a:rPr lang="en-GB" b="1" dirty="0"/>
              <a:t> </a:t>
            </a:r>
            <a:r>
              <a:rPr lang="en-GB" b="1" dirty="0" err="1"/>
              <a:t>en</a:t>
            </a:r>
            <a:r>
              <a:rPr lang="en-GB" b="1" dirty="0"/>
              <a:t> </a:t>
            </a:r>
            <a:r>
              <a:rPr lang="en-GB" b="1" dirty="0" err="1"/>
              <a:t>cada</a:t>
            </a:r>
            <a:r>
              <a:rPr lang="en-GB" b="1" dirty="0"/>
              <a:t> </a:t>
            </a:r>
            <a:r>
              <a:rPr lang="en-GB" b="1" dirty="0" err="1"/>
              <a:t>una</a:t>
            </a:r>
            <a:r>
              <a:rPr lang="en-GB" b="1" dirty="0"/>
              <a:t> de </a:t>
            </a:r>
            <a:r>
              <a:rPr lang="en-GB" b="1" dirty="0" err="1"/>
              <a:t>ellas</a:t>
            </a:r>
            <a:r>
              <a:rPr lang="en-GB" b="1" dirty="0"/>
              <a:t>?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DE637FC-71A4-4A7F-8D44-3497666B2964}"/>
              </a:ext>
            </a:extLst>
          </p:cNvPr>
          <p:cNvGrpSpPr/>
          <p:nvPr/>
        </p:nvGrpSpPr>
        <p:grpSpPr>
          <a:xfrm>
            <a:off x="459409" y="4162926"/>
            <a:ext cx="7710034" cy="3633537"/>
            <a:chOff x="366746" y="2701925"/>
            <a:chExt cx="7994316" cy="287742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536BA02-3100-410E-9BAD-953F1242EC79}"/>
                </a:ext>
              </a:extLst>
            </p:cNvPr>
            <p:cNvSpPr/>
            <p:nvPr/>
          </p:nvSpPr>
          <p:spPr>
            <a:xfrm>
              <a:off x="366746" y="2701925"/>
              <a:ext cx="3924000" cy="1371754"/>
            </a:xfrm>
            <a:prstGeom prst="round1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96000" tIns="180000" rIns="504000" bIns="180000" numCol="1" rtlCol="0" anchor="t">
              <a:noAutofit/>
            </a:bodyPr>
            <a:lstStyle/>
            <a:p>
              <a:pPr algn="ctr"/>
              <a:endPara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pPr algn="ctr"/>
              <a:r>
                <a:rPr lang="en-US" sz="16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Culturas</a:t>
              </a:r>
              <a:r>
                <a:rPr lang="en-US" sz="16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6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diferentes</a:t>
              </a:r>
              <a:endPara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pPr algn="ctr"/>
              <a:r>
                <a:rPr lang="en-US" sz="16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Mismo</a:t>
              </a:r>
              <a:r>
                <a:rPr lang="en-US" sz="16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6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lugar</a:t>
              </a:r>
              <a:endPara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9FC3A6E-0F59-4EF3-AEA6-FFF386798B43}"/>
                </a:ext>
              </a:extLst>
            </p:cNvPr>
            <p:cNvSpPr/>
            <p:nvPr/>
          </p:nvSpPr>
          <p:spPr>
            <a:xfrm>
              <a:off x="4437062" y="2701925"/>
              <a:ext cx="3924000" cy="1371754"/>
            </a:xfrm>
            <a:prstGeom prst="round1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96000" tIns="180000" rIns="504000" bIns="180000" numCol="1" rtlCol="0" anchor="t">
              <a:noAutofit/>
            </a:bodyPr>
            <a:lstStyle/>
            <a:p>
              <a:pPr algn="ctr"/>
              <a:endPara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pPr algn="ctr"/>
              <a:r>
                <a:rPr lang="en-US" sz="16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Misma</a:t>
              </a:r>
              <a:r>
                <a:rPr lang="en-US" sz="16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6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Cultura</a:t>
              </a:r>
              <a:endPara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pPr algn="ctr"/>
              <a:r>
                <a:rPr lang="en-US" sz="16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Lugares</a:t>
              </a:r>
              <a:r>
                <a:rPr lang="en-US" sz="16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6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Diferentes</a:t>
              </a:r>
              <a:endPara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BBE4805-C252-4109-8C8E-079E76D0C3D7}"/>
                </a:ext>
              </a:extLst>
            </p:cNvPr>
            <p:cNvSpPr/>
            <p:nvPr/>
          </p:nvSpPr>
          <p:spPr>
            <a:xfrm>
              <a:off x="366746" y="4207592"/>
              <a:ext cx="3924000" cy="1371754"/>
            </a:xfrm>
            <a:prstGeom prst="round1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96000" tIns="180000" rIns="504000" bIns="180000" numCol="1" rtlCol="0" anchor="t">
              <a:noAutofit/>
            </a:bodyPr>
            <a:lstStyle/>
            <a:p>
              <a:pPr algn="ctr"/>
              <a:endPara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pPr algn="ctr"/>
              <a:r>
                <a:rPr lang="en-US" sz="16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Misma</a:t>
              </a:r>
              <a:r>
                <a:rPr lang="en-US" sz="16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6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cultura</a:t>
              </a:r>
              <a:endPara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pPr algn="ctr"/>
              <a:r>
                <a:rPr lang="en-US" sz="16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Mismo</a:t>
              </a:r>
              <a:r>
                <a:rPr lang="en-US" sz="16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Lugar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54EEA68-3B74-45CF-8AE1-01DA4BD102F2}"/>
                </a:ext>
              </a:extLst>
            </p:cNvPr>
            <p:cNvSpPr/>
            <p:nvPr/>
          </p:nvSpPr>
          <p:spPr>
            <a:xfrm>
              <a:off x="4437062" y="4207592"/>
              <a:ext cx="3924000" cy="1371754"/>
            </a:xfrm>
            <a:prstGeom prst="round1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96000" tIns="180000" rIns="504000" bIns="180000" numCol="1" rtlCol="0" anchor="t">
              <a:noAutofit/>
            </a:bodyPr>
            <a:lstStyle/>
            <a:p>
              <a:pPr algn="ctr"/>
              <a:endPara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pPr algn="ctr"/>
              <a:r>
                <a:rPr lang="en-US" sz="16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Culturas</a:t>
              </a:r>
              <a:r>
                <a:rPr lang="en-US" sz="16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6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Diferentes</a:t>
              </a:r>
              <a:endPara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  <a:p>
              <a:pPr algn="ctr"/>
              <a:r>
                <a:rPr lang="en-US" sz="16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Lugares</a:t>
              </a:r>
              <a:r>
                <a:rPr lang="en-US" sz="16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 </a:t>
              </a:r>
              <a:r>
                <a:rPr lang="en-US" sz="1600" dirty="0" err="1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Diferentes</a:t>
              </a:r>
              <a:endPara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pic>
          <p:nvPicPr>
            <p:cNvPr id="9" name="Graphic 8" descr="Earth Globe Americas">
              <a:extLst>
                <a:ext uri="{FF2B5EF4-FFF2-40B4-BE49-F238E27FC236}">
                  <a16:creationId xmlns:a16="http://schemas.microsoft.com/office/drawing/2014/main" id="{3B1C66CC-A6C1-4E65-89D3-311414859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29353" y="3497494"/>
              <a:ext cx="1274762" cy="1274762"/>
            </a:xfrm>
            <a:prstGeom prst="round1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1270DD0-8BA9-154F-A28B-D13B23CA3D66}"/>
              </a:ext>
            </a:extLst>
          </p:cNvPr>
          <p:cNvSpPr txBox="1"/>
          <p:nvPr/>
        </p:nvSpPr>
        <p:spPr>
          <a:xfrm>
            <a:off x="2968777" y="3143752"/>
            <a:ext cx="2550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DIFERENTES CATEGORIAS</a:t>
            </a:r>
          </a:p>
        </p:txBody>
      </p:sp>
    </p:spTree>
    <p:extLst>
      <p:ext uri="{BB962C8B-B14F-4D97-AF65-F5344CB8AC3E}">
        <p14:creationId xmlns:p14="http://schemas.microsoft.com/office/powerpoint/2010/main" val="305976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3C46-DBB2-4B79-BC9C-04CB3EF94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OPORTUNIDADES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24CA9-584E-4063-838C-16BC62461B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175" y="1673577"/>
            <a:ext cx="8475054" cy="816960"/>
          </a:xfrm>
        </p:spPr>
        <p:txBody>
          <a:bodyPr/>
          <a:lstStyle/>
          <a:p>
            <a:r>
              <a:rPr lang="en-GB" b="1" dirty="0" err="1"/>
              <a:t>Piensa</a:t>
            </a:r>
            <a:r>
              <a:rPr lang="en-GB" b="1" dirty="0"/>
              <a:t> </a:t>
            </a:r>
            <a:r>
              <a:rPr lang="en-GB" b="1" dirty="0" err="1"/>
              <a:t>en</a:t>
            </a:r>
            <a:r>
              <a:rPr lang="en-GB" b="1" dirty="0"/>
              <a:t> la </a:t>
            </a:r>
            <a:r>
              <a:rPr lang="en-GB" b="1" dirty="0" err="1"/>
              <a:t>situación</a:t>
            </a:r>
            <a:r>
              <a:rPr lang="en-GB" b="1" dirty="0"/>
              <a:t> actual de </a:t>
            </a:r>
            <a:r>
              <a:rPr lang="en-GB" b="1" dirty="0" err="1"/>
              <a:t>tu</a:t>
            </a:r>
            <a:r>
              <a:rPr lang="en-GB" b="1" dirty="0"/>
              <a:t> </a:t>
            </a:r>
            <a:r>
              <a:rPr lang="en-GB" b="1" dirty="0" err="1"/>
              <a:t>equipo</a:t>
            </a:r>
            <a:r>
              <a:rPr lang="en-GB" b="1" dirty="0"/>
              <a:t> virtual global y </a:t>
            </a:r>
            <a:r>
              <a:rPr lang="en-GB" b="1" dirty="0" err="1"/>
              <a:t>en</a:t>
            </a:r>
            <a:r>
              <a:rPr lang="en-GB" b="1" dirty="0"/>
              <a:t> las </a:t>
            </a:r>
            <a:r>
              <a:rPr lang="en-GB" b="1" dirty="0" err="1"/>
              <a:t>inmensas</a:t>
            </a:r>
            <a:r>
              <a:rPr lang="en-GB" b="1" dirty="0"/>
              <a:t> </a:t>
            </a:r>
            <a:r>
              <a:rPr lang="en-GB" b="1" dirty="0" err="1"/>
              <a:t>posibilidades</a:t>
            </a:r>
            <a:r>
              <a:rPr lang="en-GB" b="1" dirty="0"/>
              <a:t> que </a:t>
            </a:r>
            <a:r>
              <a:rPr lang="en-GB" b="1" dirty="0" err="1"/>
              <a:t>representa</a:t>
            </a:r>
            <a:endParaRPr lang="en-GB" b="1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B2241AD-9F97-44A6-9FF3-2915C490DA9F}"/>
              </a:ext>
            </a:extLst>
          </p:cNvPr>
          <p:cNvGrpSpPr/>
          <p:nvPr/>
        </p:nvGrpSpPr>
        <p:grpSpPr>
          <a:xfrm>
            <a:off x="374518" y="2490537"/>
            <a:ext cx="8258368" cy="5137814"/>
            <a:chOff x="369791" y="2969259"/>
            <a:chExt cx="8258368" cy="434729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F6ABC7E-C7CD-44F5-8F37-A38B6E29F9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" r="15155" b="1294"/>
            <a:stretch/>
          </p:blipFill>
          <p:spPr>
            <a:xfrm>
              <a:off x="369791" y="2972646"/>
              <a:ext cx="2700000" cy="213281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C45726B-3F1D-468C-AA3D-0C73518181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781" t="140" r="7914" b="-140"/>
            <a:stretch/>
          </p:blipFill>
          <p:spPr>
            <a:xfrm>
              <a:off x="371864" y="5180381"/>
              <a:ext cx="2700000" cy="213616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4216828-EC76-4C13-9C70-260F24544A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543" t="507" r="52" b="14331"/>
            <a:stretch/>
          </p:blipFill>
          <p:spPr>
            <a:xfrm>
              <a:off x="3148975" y="2969260"/>
              <a:ext cx="2700000" cy="213958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361C5EB-82AA-46E6-AA2A-4F11A7AE55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576" t="328" r="2693" b="510"/>
            <a:stretch/>
          </p:blipFill>
          <p:spPr>
            <a:xfrm>
              <a:off x="5928159" y="2972646"/>
              <a:ext cx="2700000" cy="213281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6942FDC-F44E-43E3-9F40-096F07D8BF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793" t="408" r="9359" b="283"/>
            <a:stretch/>
          </p:blipFill>
          <p:spPr>
            <a:xfrm>
              <a:off x="3148975" y="5175759"/>
              <a:ext cx="2700000" cy="213616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C88A5E4-3E7F-4A71-B0E5-5BF00206D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838" t="-139" r="3432" b="761"/>
            <a:stretch/>
          </p:blipFill>
          <p:spPr>
            <a:xfrm>
              <a:off x="5926086" y="5175759"/>
              <a:ext cx="2700000" cy="2137455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3081AA-9B74-4C64-9667-AB9CF9EB39DB}"/>
                </a:ext>
              </a:extLst>
            </p:cNvPr>
            <p:cNvSpPr/>
            <p:nvPr/>
          </p:nvSpPr>
          <p:spPr>
            <a:xfrm>
              <a:off x="3146902" y="2969260"/>
              <a:ext cx="2700000" cy="2132815"/>
            </a:xfrm>
            <a:prstGeom prst="rect">
              <a:avLst/>
            </a:prstGeom>
            <a:solidFill>
              <a:srgbClr val="424242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F395544-F3E6-45E5-846E-C7EA95231763}"/>
                </a:ext>
              </a:extLst>
            </p:cNvPr>
            <p:cNvSpPr/>
            <p:nvPr/>
          </p:nvSpPr>
          <p:spPr>
            <a:xfrm>
              <a:off x="5924013" y="2969259"/>
              <a:ext cx="2700000" cy="2132815"/>
            </a:xfrm>
            <a:prstGeom prst="rect">
              <a:avLst/>
            </a:prstGeom>
            <a:solidFill>
              <a:srgbClr val="424242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32671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4B998-5376-4C5B-8DC6-E6DFF2B5B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RETOS EN LOS EQUIPOS GLOBALES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6F42D72-6BE1-42FE-A3B8-693F32623DF7}"/>
              </a:ext>
            </a:extLst>
          </p:cNvPr>
          <p:cNvGrpSpPr/>
          <p:nvPr/>
        </p:nvGrpSpPr>
        <p:grpSpPr>
          <a:xfrm>
            <a:off x="7575039" y="2326201"/>
            <a:ext cx="1512635" cy="4895294"/>
            <a:chOff x="6268598" y="2922451"/>
            <a:chExt cx="1512635" cy="489529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857638-CD89-4DEA-A058-A66745985B0B}"/>
                </a:ext>
              </a:extLst>
            </p:cNvPr>
            <p:cNvSpPr txBox="1"/>
            <p:nvPr/>
          </p:nvSpPr>
          <p:spPr>
            <a:xfrm>
              <a:off x="6638354" y="7509968"/>
              <a:ext cx="11360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8EDD111-7942-4815-86B5-79A55226AC67}"/>
                </a:ext>
              </a:extLst>
            </p:cNvPr>
            <p:cNvSpPr txBox="1"/>
            <p:nvPr/>
          </p:nvSpPr>
          <p:spPr>
            <a:xfrm>
              <a:off x="6638354" y="6592467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20%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A561C5-0D5E-4CE9-8087-7A8E47FC946C}"/>
                </a:ext>
              </a:extLst>
            </p:cNvPr>
            <p:cNvSpPr txBox="1"/>
            <p:nvPr/>
          </p:nvSpPr>
          <p:spPr>
            <a:xfrm>
              <a:off x="6638354" y="5216211"/>
              <a:ext cx="11360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50%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716D45F-BC0D-4E83-A43D-AE79DE25A9B6}"/>
                </a:ext>
              </a:extLst>
            </p:cNvPr>
            <p:cNvSpPr txBox="1"/>
            <p:nvPr/>
          </p:nvSpPr>
          <p:spPr>
            <a:xfrm>
              <a:off x="6638354" y="4757459"/>
              <a:ext cx="11360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60%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0BF3C48-2B57-48EA-BD8C-77351A7FD34F}"/>
                </a:ext>
              </a:extLst>
            </p:cNvPr>
            <p:cNvSpPr txBox="1"/>
            <p:nvPr/>
          </p:nvSpPr>
          <p:spPr>
            <a:xfrm>
              <a:off x="6638354" y="2922451"/>
              <a:ext cx="11428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100%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3B631ED-2DF5-49DC-A362-A659C5517912}"/>
                </a:ext>
              </a:extLst>
            </p:cNvPr>
            <p:cNvGrpSpPr/>
            <p:nvPr/>
          </p:nvGrpSpPr>
          <p:grpSpPr>
            <a:xfrm rot="16200000">
              <a:off x="4020702" y="5213798"/>
              <a:ext cx="4778955" cy="283163"/>
              <a:chOff x="730379" y="5798809"/>
              <a:chExt cx="7542083" cy="14903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02BCBB9-6850-432E-833A-D8D4B066C8EA}"/>
                  </a:ext>
                </a:extLst>
              </p:cNvPr>
              <p:cNvGrpSpPr/>
              <p:nvPr/>
            </p:nvGrpSpPr>
            <p:grpSpPr>
              <a:xfrm>
                <a:off x="730379" y="5798809"/>
                <a:ext cx="7542083" cy="149030"/>
                <a:chOff x="2111150" y="6501551"/>
                <a:chExt cx="4342038" cy="152465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0910753A-98FD-4845-91EF-9D094C68006B}"/>
                    </a:ext>
                  </a:extLst>
                </p:cNvPr>
                <p:cNvGrpSpPr/>
                <p:nvPr/>
              </p:nvGrpSpPr>
              <p:grpSpPr>
                <a:xfrm rot="10800000">
                  <a:off x="2111150" y="6654016"/>
                  <a:ext cx="4342038" cy="0"/>
                  <a:chOff x="1079500" y="4991100"/>
                  <a:chExt cx="6836396" cy="0"/>
                </a:xfrm>
              </p:grpSpPr>
              <p:cxnSp>
                <p:nvCxnSpPr>
                  <p:cNvPr id="21" name="Straight Arrow Connector 20">
                    <a:extLst>
                      <a:ext uri="{FF2B5EF4-FFF2-40B4-BE49-F238E27FC236}">
                        <a16:creationId xmlns:a16="http://schemas.microsoft.com/office/drawing/2014/main" id="{7927B5E9-7EA8-4B30-94E8-4E20F2B8B4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540497" y="4991100"/>
                    <a:ext cx="6375399" cy="0"/>
                  </a:xfrm>
                  <a:prstGeom prst="straightConnector1">
                    <a:avLst/>
                  </a:prstGeom>
                  <a:ln w="57150">
                    <a:solidFill>
                      <a:srgbClr val="8598C3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Arrow Connector 21">
                    <a:extLst>
                      <a:ext uri="{FF2B5EF4-FFF2-40B4-BE49-F238E27FC236}">
                        <a16:creationId xmlns:a16="http://schemas.microsoft.com/office/drawing/2014/main" id="{C843B4AB-9494-43A1-AB01-A5AAF7EECD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9500" y="4991100"/>
                    <a:ext cx="876300" cy="0"/>
                  </a:xfrm>
                  <a:prstGeom prst="straightConnector1">
                    <a:avLst/>
                  </a:prstGeom>
                  <a:ln w="57150">
                    <a:solidFill>
                      <a:srgbClr val="8598C3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059A3C14-4874-4949-8F06-30F7822E37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82989" y="6501574"/>
                  <a:ext cx="0" cy="152400"/>
                </a:xfrm>
                <a:prstGeom prst="line">
                  <a:avLst/>
                </a:prstGeom>
                <a:ln w="57150">
                  <a:solidFill>
                    <a:srgbClr val="8598C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9EFF86DA-4A67-4C76-BC7A-DF5CAC4A68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08975" y="6501551"/>
                  <a:ext cx="0" cy="152400"/>
                </a:xfrm>
                <a:prstGeom prst="line">
                  <a:avLst/>
                </a:prstGeom>
                <a:ln w="57150">
                  <a:solidFill>
                    <a:srgbClr val="8598C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A21B0D95-2D72-42C1-A5F6-36EFA6E74B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67155" y="6501551"/>
                  <a:ext cx="0" cy="152400"/>
                </a:xfrm>
                <a:prstGeom prst="line">
                  <a:avLst/>
                </a:prstGeom>
                <a:ln w="57150">
                  <a:solidFill>
                    <a:srgbClr val="8598C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B5295C6D-A0E2-4016-BC48-5E93E299CC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8072" y="5798831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BDA7991-A92B-4730-85CF-C2B20DC1C5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37210" y="5798809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B79CF89-7CF7-4ABF-863C-D468828F54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61110" y="5798809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2C5284AD-7D5A-4EE4-9AC2-891A0C8B3A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23198" y="5798809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07ECAEFD-BA0E-4562-AD73-EF33993F57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61473" y="5798809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1D291AE-C125-4691-80D0-3C74D1078C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80611" y="5798809"/>
                <a:ext cx="0" cy="148966"/>
              </a:xfrm>
              <a:prstGeom prst="line">
                <a:avLst/>
              </a:prstGeom>
              <a:ln w="57150">
                <a:solidFill>
                  <a:srgbClr val="8598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2821CE-7C93-4739-BFEC-642E401DBBD5}"/>
                </a:ext>
              </a:extLst>
            </p:cNvPr>
            <p:cNvSpPr txBox="1"/>
            <p:nvPr/>
          </p:nvSpPr>
          <p:spPr>
            <a:xfrm>
              <a:off x="6638354" y="7051219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10%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8A9AED9-337C-4ED1-981F-A3BC9E4DEABE}"/>
                </a:ext>
              </a:extLst>
            </p:cNvPr>
            <p:cNvSpPr txBox="1"/>
            <p:nvPr/>
          </p:nvSpPr>
          <p:spPr>
            <a:xfrm>
              <a:off x="6638354" y="6133715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30%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2890C14-CF18-484E-BBF8-21B0B3372043}"/>
                </a:ext>
              </a:extLst>
            </p:cNvPr>
            <p:cNvSpPr txBox="1"/>
            <p:nvPr/>
          </p:nvSpPr>
          <p:spPr>
            <a:xfrm>
              <a:off x="6638354" y="5674963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40%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875970B-ADA5-4FD1-9102-7603C65B68C9}"/>
                </a:ext>
              </a:extLst>
            </p:cNvPr>
            <p:cNvSpPr txBox="1"/>
            <p:nvPr/>
          </p:nvSpPr>
          <p:spPr>
            <a:xfrm>
              <a:off x="6638354" y="4298707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70%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9BF1476-B925-4F6F-AB62-70931812FD14}"/>
                </a:ext>
              </a:extLst>
            </p:cNvPr>
            <p:cNvSpPr txBox="1"/>
            <p:nvPr/>
          </p:nvSpPr>
          <p:spPr>
            <a:xfrm>
              <a:off x="6638354" y="3839955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80%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DDDF9DE-FD08-440D-9D22-4C3D0BC2B843}"/>
                </a:ext>
              </a:extLst>
            </p:cNvPr>
            <p:cNvSpPr txBox="1"/>
            <p:nvPr/>
          </p:nvSpPr>
          <p:spPr>
            <a:xfrm>
              <a:off x="6638354" y="3381203"/>
              <a:ext cx="11360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424242"/>
                  </a:solidFill>
                  <a:latin typeface="Noto Sans" panose="020B0502040504020204" pitchFamily="34" charset="0"/>
                  <a:ea typeface="Noto Sans" panose="020B0502040504020204" pitchFamily="34" charset="0"/>
                  <a:cs typeface="Noto Sans" panose="020B0502040504020204" pitchFamily="34" charset="0"/>
                </a:rPr>
                <a:t>90%</a:t>
              </a:r>
              <a:endParaRPr lang="de-DE" sz="14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C0BA7EF-14A3-4E7E-A2B7-3602AF29148C}"/>
              </a:ext>
            </a:extLst>
          </p:cNvPr>
          <p:cNvSpPr txBox="1"/>
          <p:nvPr/>
        </p:nvSpPr>
        <p:spPr>
          <a:xfrm>
            <a:off x="987351" y="2295663"/>
            <a:ext cx="35116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¿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Qué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porcentaje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de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equipos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globales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considera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que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su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desempeño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es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muy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sz="1600" dirty="0" err="1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exitoso</a:t>
            </a:r>
            <a:r>
              <a:rPr lang="en-US" sz="1600" dirty="0">
                <a:solidFill>
                  <a:srgbClr val="42424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5F4CC39-7264-4790-B86E-5A9D82425FA1}"/>
              </a:ext>
            </a:extLst>
          </p:cNvPr>
          <p:cNvSpPr txBox="1"/>
          <p:nvPr/>
        </p:nvSpPr>
        <p:spPr>
          <a:xfrm>
            <a:off x="240469" y="2101086"/>
            <a:ext cx="7216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600" b="1" dirty="0">
                <a:solidFill>
                  <a:srgbClr val="8598C3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BFB7871-36C7-0C49-970A-0670A3715A34}"/>
              </a:ext>
            </a:extLst>
          </p:cNvPr>
          <p:cNvSpPr txBox="1"/>
          <p:nvPr/>
        </p:nvSpPr>
        <p:spPr>
          <a:xfrm>
            <a:off x="266175" y="1538608"/>
            <a:ext cx="7678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/>
              <a:t>Encuesta</a:t>
            </a:r>
            <a:r>
              <a:rPr lang="en-GB" sz="1600" dirty="0"/>
              <a:t> que </a:t>
            </a:r>
            <a:r>
              <a:rPr lang="en-GB" sz="1600" dirty="0" err="1"/>
              <a:t>realizó</a:t>
            </a:r>
            <a:r>
              <a:rPr lang="en-GB" sz="1600" dirty="0"/>
              <a:t> la </a:t>
            </a:r>
            <a:r>
              <a:rPr lang="en-GB" sz="1600" dirty="0" err="1"/>
              <a:t>consultora</a:t>
            </a:r>
            <a:r>
              <a:rPr lang="en-GB" sz="1600" dirty="0"/>
              <a:t> RW3Cultural Wizard (2018) </a:t>
            </a:r>
            <a:r>
              <a:rPr lang="en-GB" sz="1600" dirty="0" err="1"/>
              <a:t>en</a:t>
            </a:r>
            <a:r>
              <a:rPr lang="en-GB" sz="1600" dirty="0"/>
              <a:t> 80 </a:t>
            </a:r>
            <a:r>
              <a:rPr lang="en-GB" sz="1600" dirty="0" err="1"/>
              <a:t>países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159680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4975F4EBDA264B8396DD9838ABD879" ma:contentTypeVersion="12" ma:contentTypeDescription="Create a new document." ma:contentTypeScope="" ma:versionID="2d8243ea89a5ee80b73fc515c3aedf83">
  <xsd:schema xmlns:xsd="http://www.w3.org/2001/XMLSchema" xmlns:xs="http://www.w3.org/2001/XMLSchema" xmlns:p="http://schemas.microsoft.com/office/2006/metadata/properties" xmlns:ns2="ac15f578-a5b7-47bd-a159-038d43727eba" xmlns:ns3="41aa325d-2121-459d-ab55-5dfd72fd4a37" targetNamespace="http://schemas.microsoft.com/office/2006/metadata/properties" ma:root="true" ma:fieldsID="f071205e558e04136246635942fe3ad3" ns2:_="" ns3:_="">
    <xsd:import namespace="ac15f578-a5b7-47bd-a159-038d43727eba"/>
    <xsd:import namespace="41aa325d-2121-459d-ab55-5dfd72fd4a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15f578-a5b7-47bd-a159-038d43727e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aa325d-2121-459d-ab55-5dfd72fd4a3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68174C-D19B-4B04-90E9-8A9C046EA5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15f578-a5b7-47bd-a159-038d43727eba"/>
    <ds:schemaRef ds:uri="41aa325d-2121-459d-ab55-5dfd72fd4a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1AA7761-161D-4D17-9203-5965217D962F}">
  <ds:schemaRefs>
    <ds:schemaRef ds:uri="http://purl.org/dc/terms/"/>
    <ds:schemaRef ds:uri="41aa325d-2121-459d-ab55-5dfd72fd4a37"/>
    <ds:schemaRef ds:uri="http://schemas.microsoft.com/office/2006/documentManagement/types"/>
    <ds:schemaRef ds:uri="ac15f578-a5b7-47bd-a159-038d43727eba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FFB5CA3-1C70-4EC6-BE2E-BFB38ADB2E8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2968</TotalTime>
  <Words>2975</Words>
  <Application>Microsoft Macintosh PowerPoint</Application>
  <PresentationFormat>Custom</PresentationFormat>
  <Paragraphs>421</Paragraphs>
  <Slides>36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Avenir Next Medium</vt:lpstr>
      <vt:lpstr>Calibri</vt:lpstr>
      <vt:lpstr>Courier New</vt:lpstr>
      <vt:lpstr>Franklin Gothic Book</vt:lpstr>
      <vt:lpstr>Lato Hairline</vt:lpstr>
      <vt:lpstr>Noto Sans</vt:lpstr>
      <vt:lpstr>Playfair Display Regular</vt:lpstr>
      <vt:lpstr>1_Office Theme</vt:lpstr>
      <vt:lpstr>FUERZA LABORAL DIVERSA Y VIRTUAL: RETOS Y OPORTUNIDADES</vt:lpstr>
      <vt:lpstr>CONTENIDO</vt:lpstr>
      <vt:lpstr>TRABAJAR CON ÉXITO EN EQUIPOS VIRTUALES, GLOBALES</vt:lpstr>
      <vt:lpstr>TRABAJAR CON ÉXITO EN EQUIPOS VIRTUALES, GLOBALES</vt:lpstr>
      <vt:lpstr>QUÉ ES UN EQUIPO VIRTUAL?</vt:lpstr>
      <vt:lpstr> </vt:lpstr>
      <vt:lpstr>EJEMPLOS DE EQUIPOS VIRTUALES GLOBALES</vt:lpstr>
      <vt:lpstr>OPORTUNIDADES </vt:lpstr>
      <vt:lpstr>RETOS EN LOS EQUIPOS GLOBALES</vt:lpstr>
      <vt:lpstr>RETOS EN LOS EQUIPOS GLOBALES </vt:lpstr>
      <vt:lpstr>RETOS EN LOS EQUIPOS GLOBALES </vt:lpstr>
      <vt:lpstr>RETOS EN LOS EQUIPOS GLOBALES </vt:lpstr>
      <vt:lpstr>RETOS EN LOS EQUIPOS GLOBALES </vt:lpstr>
      <vt:lpstr>RETOS EN LOS EQUIPOS GLOBALES </vt:lpstr>
      <vt:lpstr>RETOS EN LOS EQUIPOS GLOBALES </vt:lpstr>
      <vt:lpstr>RETOS EN LOS EQUIPOS GLOBALES </vt:lpstr>
      <vt:lpstr>IDENTIFICANDO LOS PROBLEMAS MÁS COMUNES…</vt:lpstr>
      <vt:lpstr> ESTUDIO DE CASO</vt:lpstr>
      <vt:lpstr>EL MODELO “SPLIT”</vt:lpstr>
      <vt:lpstr>FACTORES EN LA ESTRUCTURA Y LA IMPORTANCIA DEL LÍDER</vt:lpstr>
      <vt:lpstr>FACTORES EN LA ESTRUCTURA Y LA IMPORTANCIA DEL LÍDER</vt:lpstr>
      <vt:lpstr>PROCESOS Y LA IMPORTANCIA DE LA EMPATIA</vt:lpstr>
      <vt:lpstr>PROCESOS Y LA IMPORTANCIA DE LA EMPATIA</vt:lpstr>
      <vt:lpstr>LENGUAJE</vt:lpstr>
      <vt:lpstr>LENGUAJE</vt:lpstr>
      <vt:lpstr>IDENTIDAD Y EL DESAJUSTE DE LA PERCEPCION</vt:lpstr>
      <vt:lpstr>IDENTIDAD Y EL DESAJUSTE DE LA PERCEPCION</vt:lpstr>
      <vt:lpstr>TECNOLOGÍA Y EL RETO DE SU UTILIZACIÓN</vt:lpstr>
      <vt:lpstr>TECNOLOGÍA Y EL RETO DE SU UTILIZACIÓN</vt:lpstr>
      <vt:lpstr>SOLUCIONES Y ESTRATEGIAS</vt:lpstr>
      <vt:lpstr>CONCLUSIONES</vt:lpstr>
      <vt:lpstr>PowerPoint Presentation</vt:lpstr>
      <vt:lpstr>PowerPoint Presentation</vt:lpstr>
      <vt:lpstr>PowerPoint Presentation</vt:lpstr>
      <vt:lpstr>PowerPoint Presentation</vt:lpstr>
      <vt:lpstr>LISTA DE REFERENCIAS / MATERIALES DE APOYO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Duncan.Brown@learnship.com</dc:creator>
  <cp:lastModifiedBy>Rocio Gonzalez Luis</cp:lastModifiedBy>
  <cp:revision>119</cp:revision>
  <cp:lastPrinted>2017-12-11T16:17:32Z</cp:lastPrinted>
  <dcterms:created xsi:type="dcterms:W3CDTF">2017-10-26T09:53:14Z</dcterms:created>
  <dcterms:modified xsi:type="dcterms:W3CDTF">2020-11-26T15:58:33Z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0x0101000A4975F4EBDA264B8396DD9838ABD879</vt:lpwstr>
  </property>
  <property fmtid="{D5CDD505-2E9C-101B-9397-08002B2CF9AE}" pid="3" name="Order">
    <vt:r8>295200</vt:r8>
  </property>
  <property fmtid="{D5CDD505-2E9C-101B-9397-08002B2CF9AE}" pid="4" name="AuthorIds_UIVersion_1024">
    <vt:lpwstr>13</vt:lpwstr>
  </property>
</Properties>
</file>